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  <p:sldMasterId id="2147483842" r:id="rId5"/>
    <p:sldMasterId id="2147483882" r:id="rId6"/>
    <p:sldMasterId id="2147483925" r:id="rId7"/>
    <p:sldMasterId id="2147483962" r:id="rId8"/>
  </p:sldMasterIdLst>
  <p:notesMasterIdLst>
    <p:notesMasterId r:id="rId17"/>
  </p:notesMasterIdLst>
  <p:handoutMasterIdLst>
    <p:handoutMasterId r:id="rId18"/>
  </p:handoutMasterIdLst>
  <p:sldIdLst>
    <p:sldId id="2146845808" r:id="rId9"/>
    <p:sldId id="2147470457" r:id="rId10"/>
    <p:sldId id="2147470456" r:id="rId11"/>
    <p:sldId id="2147470461" r:id="rId12"/>
    <p:sldId id="2147470458" r:id="rId13"/>
    <p:sldId id="2147470460" r:id="rId14"/>
    <p:sldId id="2147470459" r:id="rId15"/>
    <p:sldId id="2147470462" r:id="rId16"/>
  </p:sldIdLst>
  <p:sldSz cx="12192000" cy="6858000"/>
  <p:notesSz cx="6889750" cy="10021888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B05124-747A-40AB-92EB-8E491F059753}">
          <p14:sldIdLst>
            <p14:sldId id="2146845808"/>
            <p14:sldId id="2147470457"/>
            <p14:sldId id="2147470456"/>
            <p14:sldId id="2147470461"/>
            <p14:sldId id="2147470458"/>
            <p14:sldId id="2147470460"/>
            <p14:sldId id="2147470459"/>
          </p14:sldIdLst>
        </p14:section>
        <p14:section name="Attachments" id="{DC5D41D9-5F08-4681-81B2-B17F27AEBA0B}">
          <p14:sldIdLst>
            <p14:sldId id="2147470462"/>
          </p14:sldIdLst>
        </p14:section>
      </p14:sectionLst>
    </p:ext>
    <p:ext uri="{EFAFB233-063F-42B5-8137-9DF3F51BA10A}">
      <p15:sldGuideLst xmlns:p15="http://schemas.microsoft.com/office/powerpoint/2012/main">
        <p15:guide id="1" pos="7423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 Gobby" initials="CG" lastIdx="1" clrIdx="0">
    <p:extLst>
      <p:ext uri="{19B8F6BF-5375-455C-9EA6-DF929625EA0E}">
        <p15:presenceInfo xmlns:p15="http://schemas.microsoft.com/office/powerpoint/2012/main" userId="S::carol.gobby@avanade.com::a387627e-405f-4fd4-9846-c234e27eff1b" providerId="AD"/>
      </p:ext>
    </p:extLst>
  </p:cmAuthor>
  <p:cmAuthor id="2" name="Jacqueline Schofield" initials="JS" lastIdx="54" clrIdx="1">
    <p:extLst>
      <p:ext uri="{19B8F6BF-5375-455C-9EA6-DF929625EA0E}">
        <p15:presenceInfo xmlns:p15="http://schemas.microsoft.com/office/powerpoint/2012/main" userId="S::j.schofield@avanade.com::c952f7e7-e177-4fab-8b93-78c4a382292b" providerId="AD"/>
      </p:ext>
    </p:extLst>
  </p:cmAuthor>
  <p:cmAuthor id="3" name="Jim Edwards" initials="JE" lastIdx="2" clrIdx="2">
    <p:extLst>
      <p:ext uri="{19B8F6BF-5375-455C-9EA6-DF929625EA0E}">
        <p15:presenceInfo xmlns:p15="http://schemas.microsoft.com/office/powerpoint/2012/main" userId="S::jim.edwards@avanade.com::02ec4613-e7be-4dee-ad87-b5feb747374b" providerId="AD"/>
      </p:ext>
    </p:extLst>
  </p:cmAuthor>
  <p:cmAuthor id="4" name="Filip Vanden Houte" initials="FVH" lastIdx="2" clrIdx="3">
    <p:extLst>
      <p:ext uri="{19B8F6BF-5375-455C-9EA6-DF929625EA0E}">
        <p15:presenceInfo xmlns:p15="http://schemas.microsoft.com/office/powerpoint/2012/main" userId="S::filip.vanden.houte@avanade.com::a6387236-20bc-4217-8b19-7418d881a191" providerId="AD"/>
      </p:ext>
    </p:extLst>
  </p:cmAuthor>
  <p:cmAuthor id="5" name="Andrew Moroney" initials="AM" lastIdx="6" clrIdx="4">
    <p:extLst>
      <p:ext uri="{19B8F6BF-5375-455C-9EA6-DF929625EA0E}">
        <p15:presenceInfo xmlns:p15="http://schemas.microsoft.com/office/powerpoint/2012/main" userId="S::andrew.moroney@avanade.com::86ef14ac-d045-460d-8084-1523882478d1" providerId="AD"/>
      </p:ext>
    </p:extLst>
  </p:cmAuthor>
  <p:cmAuthor id="6" name="Jarrod Jones" initials="JJ" lastIdx="2" clrIdx="5">
    <p:extLst>
      <p:ext uri="{19B8F6BF-5375-455C-9EA6-DF929625EA0E}">
        <p15:presenceInfo xmlns:p15="http://schemas.microsoft.com/office/powerpoint/2012/main" userId="S::jarrod.jones@avanade.com::3002b15d-8377-4a44-8c7b-08400fcd20bb" providerId="AD"/>
      </p:ext>
    </p:extLst>
  </p:cmAuthor>
  <p:cmAuthor id="7" name="Saul Darby" initials="SD" lastIdx="1" clrIdx="6">
    <p:extLst>
      <p:ext uri="{19B8F6BF-5375-455C-9EA6-DF929625EA0E}">
        <p15:presenceInfo xmlns:p15="http://schemas.microsoft.com/office/powerpoint/2012/main" userId="S::saul.darby@avanade.com::b080542e-3e54-4b03-90ae-2cae9fd3a872" providerId="AD"/>
      </p:ext>
    </p:extLst>
  </p:cmAuthor>
  <p:cmAuthor id="8" name="Lourens J. Swanepoel" initials="LJS" lastIdx="2" clrIdx="7">
    <p:extLst>
      <p:ext uri="{19B8F6BF-5375-455C-9EA6-DF929625EA0E}">
        <p15:presenceInfo xmlns:p15="http://schemas.microsoft.com/office/powerpoint/2012/main" userId="S::lourens.j.swanepoel@avanade.com::6cc7a089-c3ac-4a75-8405-22fbaed9bef0" providerId="AD"/>
      </p:ext>
    </p:extLst>
  </p:cmAuthor>
  <p:cmAuthor id="9" name="Dan McMahon" initials="DM" lastIdx="1" clrIdx="8">
    <p:extLst>
      <p:ext uri="{19B8F6BF-5375-455C-9EA6-DF929625EA0E}">
        <p15:presenceInfo xmlns:p15="http://schemas.microsoft.com/office/powerpoint/2012/main" userId="S::dan.mcmahon@avanade.com::499fe0ab-cec0-4c6c-ad98-5fa5d0fe01a8" providerId="AD"/>
      </p:ext>
    </p:extLst>
  </p:cmAuthor>
  <p:cmAuthor id="10" name="Luke Rainbow" initials="LR" lastIdx="19" clrIdx="9">
    <p:extLst>
      <p:ext uri="{19B8F6BF-5375-455C-9EA6-DF929625EA0E}">
        <p15:presenceInfo xmlns:p15="http://schemas.microsoft.com/office/powerpoint/2012/main" userId="S::luke.rainbow@avanade.com::049903d8-f8db-46db-addb-954ff6ee374f" providerId="AD"/>
      </p:ext>
    </p:extLst>
  </p:cmAuthor>
  <p:cmAuthor id="11" name="Jax Fong" initials="JF" lastIdx="8" clrIdx="10">
    <p:extLst>
      <p:ext uri="{19B8F6BF-5375-455C-9EA6-DF929625EA0E}">
        <p15:presenceInfo xmlns:p15="http://schemas.microsoft.com/office/powerpoint/2012/main" userId="S::jax.fong@avanade.com::3733a3cd-3389-42a7-a084-e1ffcc543b43" providerId="AD"/>
      </p:ext>
    </p:extLst>
  </p:cmAuthor>
  <p:cmAuthor id="12" name="Lawrence Liang" initials="LL" lastIdx="8" clrIdx="11">
    <p:extLst>
      <p:ext uri="{19B8F6BF-5375-455C-9EA6-DF929625EA0E}">
        <p15:presenceInfo xmlns:p15="http://schemas.microsoft.com/office/powerpoint/2012/main" userId="S::lawrence.liang@avanade.com::2356a4e8-4262-42d2-ba55-6d20cb1b5ea7" providerId="AD"/>
      </p:ext>
    </p:extLst>
  </p:cmAuthor>
  <p:cmAuthor id="13" name="Andrew Stahel" initials="AS" lastIdx="1" clrIdx="12">
    <p:extLst>
      <p:ext uri="{19B8F6BF-5375-455C-9EA6-DF929625EA0E}">
        <p15:presenceInfo xmlns:p15="http://schemas.microsoft.com/office/powerpoint/2012/main" userId="S::andrew.stahel@avanade.com::17f8a985-b65a-46cc-b06f-e8e70d6ac5c9" providerId="AD"/>
      </p:ext>
    </p:extLst>
  </p:cmAuthor>
  <p:cmAuthor id="14" name="Guillaume Noé" initials="GN" lastIdx="2" clrIdx="13">
    <p:extLst>
      <p:ext uri="{19B8F6BF-5375-455C-9EA6-DF929625EA0E}">
        <p15:presenceInfo xmlns:p15="http://schemas.microsoft.com/office/powerpoint/2012/main" userId="S::guillaume.noe@avanade.com::2f3c85c6-4f12-43d9-94a0-b6d097b615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BED"/>
    <a:srgbClr val="CE056A"/>
    <a:srgbClr val="FEDEEE"/>
    <a:srgbClr val="FF5800"/>
    <a:srgbClr val="FFF0E7"/>
    <a:srgbClr val="FDE7E3"/>
    <a:srgbClr val="FDF1F5"/>
    <a:srgbClr val="E1FDFF"/>
    <a:srgbClr val="F9DFE8"/>
    <a:srgbClr val="FC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C8040-07C1-4875-AA73-C826B9C5A680}" v="296" dt="2022-08-10T01:37:54.985"/>
    <p1510:client id="{836E4801-B4CD-42A9-825A-E175984727E4}" v="10" dt="2022-08-09T07:00:59.029"/>
    <p1510:client id="{B01A2A9C-B770-4F61-BDE2-526B2C854418}" v="17" dt="2022-08-10T02:56:30.382"/>
    <p1510:client id="{C7DA5476-638A-4BA9-A32D-A602E8A9D3BF}" v="1498" dt="2022-08-09T07:40:52.947"/>
    <p1510:client id="{E56A927D-80D2-42C0-B79E-F88998D0CA35}" v="759" dt="2022-08-10T02:03:1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103"/>
      </p:cViewPr>
      <p:guideLst>
        <p:guide pos="7423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Bächtold" userId="42036acf-0ef8-4b7a-b5b1-f26c6f64563f" providerId="ADAL" clId="{C7DA5476-638A-4BA9-A32D-A602E8A9D3BF}"/>
    <pc:docChg chg="undo custSel addSld delSld modSld sldOrd">
      <pc:chgData name="Juliana Bächtold" userId="42036acf-0ef8-4b7a-b5b1-f26c6f64563f" providerId="ADAL" clId="{C7DA5476-638A-4BA9-A32D-A602E8A9D3BF}" dt="2022-08-09T07:40:52.947" v="1498" actId="20577"/>
      <pc:docMkLst>
        <pc:docMk/>
      </pc:docMkLst>
      <pc:sldChg chg="modSp mod">
        <pc:chgData name="Juliana Bächtold" userId="42036acf-0ef8-4b7a-b5b1-f26c6f64563f" providerId="ADAL" clId="{C7DA5476-638A-4BA9-A32D-A602E8A9D3BF}" dt="2022-08-09T06:15:30.394" v="13" actId="6549"/>
        <pc:sldMkLst>
          <pc:docMk/>
          <pc:sldMk cId="4118100888" sldId="2146845808"/>
        </pc:sldMkLst>
        <pc:spChg chg="mod">
          <ac:chgData name="Juliana Bächtold" userId="42036acf-0ef8-4b7a-b5b1-f26c6f64563f" providerId="ADAL" clId="{C7DA5476-638A-4BA9-A32D-A602E8A9D3BF}" dt="2022-08-09T06:15:30.394" v="13" actId="6549"/>
          <ac:spMkLst>
            <pc:docMk/>
            <pc:sldMk cId="4118100888" sldId="2146845808"/>
            <ac:spMk id="11" creationId="{6DDEEFC6-C43D-4558-AC36-A887E86E2F0F}"/>
          </ac:spMkLst>
        </pc:spChg>
      </pc:sldChg>
      <pc:sldChg chg="modSp mod ord">
        <pc:chgData name="Juliana Bächtold" userId="42036acf-0ef8-4b7a-b5b1-f26c6f64563f" providerId="ADAL" clId="{C7DA5476-638A-4BA9-A32D-A602E8A9D3BF}" dt="2022-08-09T07:11:47.102" v="1214"/>
        <pc:sldMkLst>
          <pc:docMk/>
          <pc:sldMk cId="1386769039" sldId="2147470456"/>
        </pc:sldMkLst>
        <pc:graphicFrameChg chg="mod modGraphic">
          <ac:chgData name="Juliana Bächtold" userId="42036acf-0ef8-4b7a-b5b1-f26c6f64563f" providerId="ADAL" clId="{C7DA5476-638A-4BA9-A32D-A602E8A9D3BF}" dt="2022-08-09T07:11:47.102" v="1214"/>
          <ac:graphicFrameMkLst>
            <pc:docMk/>
            <pc:sldMk cId="1386769039" sldId="2147470456"/>
            <ac:graphicFrameMk id="28" creationId="{9F5F7011-A563-9DAF-23F2-226FD15E8FC9}"/>
          </ac:graphicFrameMkLst>
        </pc:graphicFrameChg>
      </pc:sldChg>
      <pc:sldChg chg="modSp mod">
        <pc:chgData name="Juliana Bächtold" userId="42036acf-0ef8-4b7a-b5b1-f26c6f64563f" providerId="ADAL" clId="{C7DA5476-638A-4BA9-A32D-A602E8A9D3BF}" dt="2022-08-09T07:00:51.786" v="1107" actId="2165"/>
        <pc:sldMkLst>
          <pc:docMk/>
          <pc:sldMk cId="1627358404" sldId="2147470457"/>
        </pc:sldMkLst>
        <pc:graphicFrameChg chg="mod modGraphic">
          <ac:chgData name="Juliana Bächtold" userId="42036acf-0ef8-4b7a-b5b1-f26c6f64563f" providerId="ADAL" clId="{C7DA5476-638A-4BA9-A32D-A602E8A9D3BF}" dt="2022-08-09T06:22:44.351" v="92" actId="1076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">
          <ac:chgData name="Juliana Bächtold" userId="42036acf-0ef8-4b7a-b5b1-f26c6f64563f" providerId="ADAL" clId="{C7DA5476-638A-4BA9-A32D-A602E8A9D3BF}" dt="2022-08-09T06:16:52.208" v="59" actId="1035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00:42.017" v="1106" actId="13926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00:51.786" v="1107" actId="2165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6:59:59.795" v="1066" actId="20577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addSp delSp modSp mod">
        <pc:chgData name="Juliana Bächtold" userId="42036acf-0ef8-4b7a-b5b1-f26c6f64563f" providerId="ADAL" clId="{C7DA5476-638A-4BA9-A32D-A602E8A9D3BF}" dt="2022-08-09T07:11:07.414" v="1211" actId="20577"/>
        <pc:sldMkLst>
          <pc:docMk/>
          <pc:sldMk cId="2493293888" sldId="2147470458"/>
        </pc:sldMkLst>
        <pc:spChg chg="mod">
          <ac:chgData name="Juliana Bächtold" userId="42036acf-0ef8-4b7a-b5b1-f26c6f64563f" providerId="ADAL" clId="{C7DA5476-638A-4BA9-A32D-A602E8A9D3BF}" dt="2022-08-09T06:22:23.443" v="91" actId="1076"/>
          <ac:spMkLst>
            <pc:docMk/>
            <pc:sldMk cId="2493293888" sldId="2147470458"/>
            <ac:spMk id="3" creationId="{20277EBF-2535-4910-80E8-064E3E9DE825}"/>
          </ac:spMkLst>
        </pc:spChg>
        <pc:spChg chg="mod ord">
          <ac:chgData name="Juliana Bächtold" userId="42036acf-0ef8-4b7a-b5b1-f26c6f64563f" providerId="ADAL" clId="{C7DA5476-638A-4BA9-A32D-A602E8A9D3BF}" dt="2022-08-09T07:11:07.414" v="1211" actId="20577"/>
          <ac:spMkLst>
            <pc:docMk/>
            <pc:sldMk cId="2493293888" sldId="2147470458"/>
            <ac:spMk id="9" creationId="{027969DA-02B8-9C03-AEC1-EC87D23315E3}"/>
          </ac:spMkLst>
        </pc:spChg>
        <pc:spChg chg="del">
          <ac:chgData name="Juliana Bächtold" userId="42036acf-0ef8-4b7a-b5b1-f26c6f64563f" providerId="ADAL" clId="{C7DA5476-638A-4BA9-A32D-A602E8A9D3BF}" dt="2022-08-09T06:22:54.274" v="93" actId="478"/>
          <ac:spMkLst>
            <pc:docMk/>
            <pc:sldMk cId="2493293888" sldId="2147470458"/>
            <ac:spMk id="11" creationId="{9736381C-F5A5-AC64-1632-9D8A9448A683}"/>
          </ac:spMkLst>
        </pc:spChg>
        <pc:picChg chg="add mod">
          <ac:chgData name="Juliana Bächtold" userId="42036acf-0ef8-4b7a-b5b1-f26c6f64563f" providerId="ADAL" clId="{C7DA5476-638A-4BA9-A32D-A602E8A9D3BF}" dt="2022-08-09T06:24:50.128" v="95" actId="1076"/>
          <ac:picMkLst>
            <pc:docMk/>
            <pc:sldMk cId="2493293888" sldId="2147470458"/>
            <ac:picMk id="1026" creationId="{491A1FD3-E761-48E2-80F8-A5884AB88A99}"/>
          </ac:picMkLst>
        </pc:picChg>
      </pc:sldChg>
      <pc:sldChg chg="addSp delSp modSp mod">
        <pc:chgData name="Juliana Bächtold" userId="42036acf-0ef8-4b7a-b5b1-f26c6f64563f" providerId="ADAL" clId="{C7DA5476-638A-4BA9-A32D-A602E8A9D3BF}" dt="2022-08-09T07:40:52.947" v="1498" actId="20577"/>
        <pc:sldMkLst>
          <pc:docMk/>
          <pc:sldMk cId="3920466892" sldId="2147470459"/>
        </pc:sldMkLst>
        <pc:spChg chg="add del mod">
          <ac:chgData name="Juliana Bächtold" userId="42036acf-0ef8-4b7a-b5b1-f26c6f64563f" providerId="ADAL" clId="{C7DA5476-638A-4BA9-A32D-A602E8A9D3BF}" dt="2022-08-09T07:22:35.104" v="1300" actId="478"/>
          <ac:spMkLst>
            <pc:docMk/>
            <pc:sldMk cId="3920466892" sldId="2147470459"/>
            <ac:spMk id="3" creationId="{810C67E4-1391-6022-1D93-C9D8BFA94D2D}"/>
          </ac:spMkLst>
        </pc:spChg>
        <pc:spChg chg="add mod">
          <ac:chgData name="Juliana Bächtold" userId="42036acf-0ef8-4b7a-b5b1-f26c6f64563f" providerId="ADAL" clId="{C7DA5476-638A-4BA9-A32D-A602E8A9D3BF}" dt="2022-08-09T07:40:52.947" v="1498" actId="20577"/>
          <ac:spMkLst>
            <pc:docMk/>
            <pc:sldMk cId="3920466892" sldId="2147470459"/>
            <ac:spMk id="4" creationId="{FB0E6601-D796-4960-1750-63D184C62F26}"/>
          </ac:spMkLst>
        </pc:spChg>
        <pc:graphicFrameChg chg="modGraphic">
          <ac:chgData name="Juliana Bächtold" userId="42036acf-0ef8-4b7a-b5b1-f26c6f64563f" providerId="ADAL" clId="{C7DA5476-638A-4BA9-A32D-A602E8A9D3BF}" dt="2022-08-09T07:38:18.730" v="1481" actId="20577"/>
          <ac:graphicFrameMkLst>
            <pc:docMk/>
            <pc:sldMk cId="3920466892" sldId="2147470459"/>
            <ac:graphicFrameMk id="2" creationId="{062258C8-6C3A-53EB-9186-4F2441367F63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37:11.360" v="1462"/>
          <ac:graphicFrameMkLst>
            <pc:docMk/>
            <pc:sldMk cId="3920466892" sldId="2147470459"/>
            <ac:graphicFrameMk id="28" creationId="{9F5F7011-A563-9DAF-23F2-226FD15E8FC9}"/>
          </ac:graphicFrameMkLst>
        </pc:graphicFrameChg>
      </pc:sldChg>
      <pc:sldChg chg="del">
        <pc:chgData name="Juliana Bächtold" userId="42036acf-0ef8-4b7a-b5b1-f26c6f64563f" providerId="ADAL" clId="{C7DA5476-638A-4BA9-A32D-A602E8A9D3BF}" dt="2022-08-09T07:11:17.602" v="1212" actId="47"/>
        <pc:sldMkLst>
          <pc:docMk/>
          <pc:sldMk cId="1649174711" sldId="2147470461"/>
        </pc:sldMkLst>
      </pc:sldChg>
      <pc:sldChg chg="delSp modSp add mod">
        <pc:chgData name="Juliana Bächtold" userId="42036acf-0ef8-4b7a-b5b1-f26c6f64563f" providerId="ADAL" clId="{C7DA5476-638A-4BA9-A32D-A602E8A9D3BF}" dt="2022-08-09T07:13:34.358" v="1252" actId="478"/>
        <pc:sldMkLst>
          <pc:docMk/>
          <pc:sldMk cId="2308514240" sldId="2147470461"/>
        </pc:sldMkLst>
        <pc:spChg chg="mod">
          <ac:chgData name="Juliana Bächtold" userId="42036acf-0ef8-4b7a-b5b1-f26c6f64563f" providerId="ADAL" clId="{C7DA5476-638A-4BA9-A32D-A602E8A9D3BF}" dt="2022-08-09T07:13:30.532" v="1251" actId="20577"/>
          <ac:spMkLst>
            <pc:docMk/>
            <pc:sldMk cId="2308514240" sldId="2147470461"/>
            <ac:spMk id="6" creationId="{ADD7D3D0-A076-4CAC-8EBC-578C414319BE}"/>
          </ac:spMkLst>
        </pc:spChg>
        <pc:graphicFrameChg chg="del">
          <ac:chgData name="Juliana Bächtold" userId="42036acf-0ef8-4b7a-b5b1-f26c6f64563f" providerId="ADAL" clId="{C7DA5476-638A-4BA9-A32D-A602E8A9D3BF}" dt="2022-08-09T07:13:34.358" v="1252" actId="478"/>
          <ac:graphicFrameMkLst>
            <pc:docMk/>
            <pc:sldMk cId="2308514240" sldId="2147470461"/>
            <ac:graphicFrameMk id="28" creationId="{9F5F7011-A563-9DAF-23F2-226FD15E8FC9}"/>
          </ac:graphicFrameMkLst>
        </pc:graphicFrameChg>
      </pc:sldChg>
      <pc:sldChg chg="add del">
        <pc:chgData name="Juliana Bächtold" userId="42036acf-0ef8-4b7a-b5b1-f26c6f64563f" providerId="ADAL" clId="{C7DA5476-638A-4BA9-A32D-A602E8A9D3BF}" dt="2022-08-09T06:21:58.393" v="86" actId="47"/>
        <pc:sldMkLst>
          <pc:docMk/>
          <pc:sldMk cId="624358734" sldId="2147470462"/>
        </pc:sldMkLst>
      </pc:sldChg>
      <pc:sldChg chg="new del">
        <pc:chgData name="Juliana Bächtold" userId="42036acf-0ef8-4b7a-b5b1-f26c6f64563f" providerId="ADAL" clId="{C7DA5476-638A-4BA9-A32D-A602E8A9D3BF}" dt="2022-08-09T06:21:38.579" v="84" actId="680"/>
        <pc:sldMkLst>
          <pc:docMk/>
          <pc:sldMk cId="2681804062" sldId="2147470462"/>
        </pc:sldMkLst>
      </pc:sldChg>
    </pc:docChg>
  </pc:docChgLst>
  <pc:docChgLst>
    <pc:chgData name="Alex Bondarenko" userId="13ce5e32-3dab-4a17-85d0-dd28ac84fb45" providerId="ADAL" clId="{B01A2A9C-B770-4F61-BDE2-526B2C854418}"/>
    <pc:docChg chg="undo custSel modSld">
      <pc:chgData name="Alex Bondarenko" userId="13ce5e32-3dab-4a17-85d0-dd28ac84fb45" providerId="ADAL" clId="{B01A2A9C-B770-4F61-BDE2-526B2C854418}" dt="2022-08-10T03:30:05.549" v="493" actId="6549"/>
      <pc:docMkLst>
        <pc:docMk/>
      </pc:docMkLst>
      <pc:sldChg chg="modSp mod">
        <pc:chgData name="Alex Bondarenko" userId="13ce5e32-3dab-4a17-85d0-dd28ac84fb45" providerId="ADAL" clId="{B01A2A9C-B770-4F61-BDE2-526B2C854418}" dt="2022-08-10T02:08:15.405" v="43" actId="20577"/>
        <pc:sldMkLst>
          <pc:docMk/>
          <pc:sldMk cId="4118100888" sldId="2146845808"/>
        </pc:sldMkLst>
        <pc:spChg chg="mod">
          <ac:chgData name="Alex Bondarenko" userId="13ce5e32-3dab-4a17-85d0-dd28ac84fb45" providerId="ADAL" clId="{B01A2A9C-B770-4F61-BDE2-526B2C854418}" dt="2022-08-10T02:08:15.405" v="43" actId="20577"/>
          <ac:spMkLst>
            <pc:docMk/>
            <pc:sldMk cId="4118100888" sldId="2146845808"/>
            <ac:spMk id="11" creationId="{6DDEEFC6-C43D-4558-AC36-A887E86E2F0F}"/>
          </ac:spMkLst>
        </pc:spChg>
      </pc:sldChg>
      <pc:sldChg chg="modNotesTx">
        <pc:chgData name="Alex Bondarenko" userId="13ce5e32-3dab-4a17-85d0-dd28ac84fb45" providerId="ADAL" clId="{B01A2A9C-B770-4F61-BDE2-526B2C854418}" dt="2022-08-10T03:30:05.549" v="493" actId="6549"/>
        <pc:sldMkLst>
          <pc:docMk/>
          <pc:sldMk cId="1386769039" sldId="2147470456"/>
        </pc:sldMkLst>
      </pc:sldChg>
      <pc:sldChg chg="delSp modSp mod">
        <pc:chgData name="Alex Bondarenko" userId="13ce5e32-3dab-4a17-85d0-dd28ac84fb45" providerId="ADAL" clId="{B01A2A9C-B770-4F61-BDE2-526B2C854418}" dt="2022-08-10T02:41:41.570" v="361" actId="20577"/>
        <pc:sldMkLst>
          <pc:docMk/>
          <pc:sldMk cId="1627358404" sldId="2147470457"/>
        </pc:sldMkLst>
        <pc:spChg chg="mod">
          <ac:chgData name="Alex Bondarenko" userId="13ce5e32-3dab-4a17-85d0-dd28ac84fb45" providerId="ADAL" clId="{B01A2A9C-B770-4F61-BDE2-526B2C854418}" dt="2022-08-10T02:08:04.233" v="33" actId="20577"/>
          <ac:spMkLst>
            <pc:docMk/>
            <pc:sldMk cId="1627358404" sldId="2147470457"/>
            <ac:spMk id="3" creationId="{20277EBF-2535-4910-80E8-064E3E9DE825}"/>
          </ac:spMkLst>
        </pc:spChg>
        <pc:graphicFrameChg chg="mod modGraphic">
          <ac:chgData name="Alex Bondarenko" userId="13ce5e32-3dab-4a17-85d0-dd28ac84fb45" providerId="ADAL" clId="{B01A2A9C-B770-4F61-BDE2-526B2C854418}" dt="2022-08-10T02:36:46.975" v="238" actId="20577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 modGraphic">
          <ac:chgData name="Alex Bondarenko" userId="13ce5e32-3dab-4a17-85d0-dd28ac84fb45" providerId="ADAL" clId="{B01A2A9C-B770-4F61-BDE2-526B2C854418}" dt="2022-08-10T02:39:01.813" v="257" actId="113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Alex Bondarenko" userId="13ce5e32-3dab-4a17-85d0-dd28ac84fb45" providerId="ADAL" clId="{B01A2A9C-B770-4F61-BDE2-526B2C854418}" dt="2022-08-10T02:29:44.219" v="48" actId="2057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del modGraphic">
          <ac:chgData name="Alex Bondarenko" userId="13ce5e32-3dab-4a17-85d0-dd28ac84fb45" providerId="ADAL" clId="{B01A2A9C-B770-4F61-BDE2-526B2C854418}" dt="2022-08-10T02:30:09.872" v="52" actId="478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Graphic">
          <ac:chgData name="Alex Bondarenko" userId="13ce5e32-3dab-4a17-85d0-dd28ac84fb45" providerId="ADAL" clId="{B01A2A9C-B770-4F61-BDE2-526B2C854418}" dt="2022-08-10T02:41:41.570" v="361" actId="20577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modSp mod">
        <pc:chgData name="Alex Bondarenko" userId="13ce5e32-3dab-4a17-85d0-dd28ac84fb45" providerId="ADAL" clId="{B01A2A9C-B770-4F61-BDE2-526B2C854418}" dt="2022-08-10T02:58:18.211" v="483" actId="20577"/>
        <pc:sldMkLst>
          <pc:docMk/>
          <pc:sldMk cId="2493293888" sldId="2147470458"/>
        </pc:sldMkLst>
        <pc:spChg chg="mod">
          <ac:chgData name="Alex Bondarenko" userId="13ce5e32-3dab-4a17-85d0-dd28ac84fb45" providerId="ADAL" clId="{B01A2A9C-B770-4F61-BDE2-526B2C854418}" dt="2022-08-10T02:41:59.313" v="362"/>
          <ac:spMkLst>
            <pc:docMk/>
            <pc:sldMk cId="2493293888" sldId="2147470458"/>
            <ac:spMk id="3" creationId="{20277EBF-2535-4910-80E8-064E3E9DE825}"/>
          </ac:spMkLst>
        </pc:spChg>
        <pc:spChg chg="mod">
          <ac:chgData name="Alex Bondarenko" userId="13ce5e32-3dab-4a17-85d0-dd28ac84fb45" providerId="ADAL" clId="{B01A2A9C-B770-4F61-BDE2-526B2C854418}" dt="2022-08-10T02:58:18.211" v="483" actId="20577"/>
          <ac:spMkLst>
            <pc:docMk/>
            <pc:sldMk cId="2493293888" sldId="2147470458"/>
            <ac:spMk id="14" creationId="{702D4382-8966-C9A0-BB96-326463A9B9DF}"/>
          </ac:spMkLst>
        </pc:spChg>
        <pc:graphicFrameChg chg="mod modGraphic">
          <ac:chgData name="Alex Bondarenko" userId="13ce5e32-3dab-4a17-85d0-dd28ac84fb45" providerId="ADAL" clId="{B01A2A9C-B770-4F61-BDE2-526B2C854418}" dt="2022-08-10T02:56:57.609" v="475" actId="2165"/>
          <ac:graphicFrameMkLst>
            <pc:docMk/>
            <pc:sldMk cId="2493293888" sldId="2147470458"/>
            <ac:graphicFrameMk id="12" creationId="{2818A85C-43EC-C651-505D-D24858297A97}"/>
          </ac:graphicFrameMkLst>
        </pc:graphicFrameChg>
        <pc:graphicFrameChg chg="modGraphic">
          <ac:chgData name="Alex Bondarenko" userId="13ce5e32-3dab-4a17-85d0-dd28ac84fb45" providerId="ADAL" clId="{B01A2A9C-B770-4F61-BDE2-526B2C854418}" dt="2022-08-10T02:51:19.249" v="408" actId="6549"/>
          <ac:graphicFrameMkLst>
            <pc:docMk/>
            <pc:sldMk cId="2493293888" sldId="2147470458"/>
            <ac:graphicFrameMk id="13" creationId="{205200EE-8486-4C0B-98C8-7B96C2CD50CA}"/>
          </ac:graphicFrameMkLst>
        </pc:graphicFrameChg>
      </pc:sldChg>
      <pc:sldChg chg="modNotesTx">
        <pc:chgData name="Alex Bondarenko" userId="13ce5e32-3dab-4a17-85d0-dd28ac84fb45" providerId="ADAL" clId="{B01A2A9C-B770-4F61-BDE2-526B2C854418}" dt="2022-08-10T03:29:53.039" v="491" actId="6549"/>
        <pc:sldMkLst>
          <pc:docMk/>
          <pc:sldMk cId="3920466892" sldId="2147470459"/>
        </pc:sldMkLst>
      </pc:sldChg>
      <pc:sldChg chg="modSp mod">
        <pc:chgData name="Alex Bondarenko" userId="13ce5e32-3dab-4a17-85d0-dd28ac84fb45" providerId="ADAL" clId="{B01A2A9C-B770-4F61-BDE2-526B2C854418}" dt="2022-08-10T02:42:40.238" v="378" actId="20577"/>
        <pc:sldMkLst>
          <pc:docMk/>
          <pc:sldMk cId="540546277" sldId="2147470460"/>
        </pc:sldMkLst>
        <pc:spChg chg="mod">
          <ac:chgData name="Alex Bondarenko" userId="13ce5e32-3dab-4a17-85d0-dd28ac84fb45" providerId="ADAL" clId="{B01A2A9C-B770-4F61-BDE2-526B2C854418}" dt="2022-08-10T02:42:40.238" v="378" actId="20577"/>
          <ac:spMkLst>
            <pc:docMk/>
            <pc:sldMk cId="540546277" sldId="2147470460"/>
            <ac:spMk id="6" creationId="{ADD7D3D0-A076-4CAC-8EBC-578C414319BE}"/>
          </ac:spMkLst>
        </pc:spChg>
      </pc:sldChg>
      <pc:sldChg chg="modNotesTx">
        <pc:chgData name="Alex Bondarenko" userId="13ce5e32-3dab-4a17-85d0-dd28ac84fb45" providerId="ADAL" clId="{B01A2A9C-B770-4F61-BDE2-526B2C854418}" dt="2022-08-10T03:30:00.782" v="492" actId="6549"/>
        <pc:sldMkLst>
          <pc:docMk/>
          <pc:sldMk cId="2308514240" sldId="2147470461"/>
        </pc:sldMkLst>
      </pc:sldChg>
      <pc:sldChg chg="addSp delSp modSp mod modNotesTx">
        <pc:chgData name="Alex Bondarenko" userId="13ce5e32-3dab-4a17-85d0-dd28ac84fb45" providerId="ADAL" clId="{B01A2A9C-B770-4F61-BDE2-526B2C854418}" dt="2022-08-10T03:29:48.748" v="490" actId="20577"/>
        <pc:sldMkLst>
          <pc:docMk/>
          <pc:sldMk cId="4221500222" sldId="2147470462"/>
        </pc:sldMkLst>
        <pc:spChg chg="mod">
          <ac:chgData name="Alex Bondarenko" userId="13ce5e32-3dab-4a17-85d0-dd28ac84fb45" providerId="ADAL" clId="{B01A2A9C-B770-4F61-BDE2-526B2C854418}" dt="2022-08-10T02:47:00.234" v="392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add del mod">
          <ac:chgData name="Alex Bondarenko" userId="13ce5e32-3dab-4a17-85d0-dd28ac84fb45" providerId="ADAL" clId="{B01A2A9C-B770-4F61-BDE2-526B2C854418}" dt="2022-08-10T02:45:23.389" v="382"/>
          <ac:graphicFrameMkLst>
            <pc:docMk/>
            <pc:sldMk cId="4221500222" sldId="2147470462"/>
            <ac:graphicFrameMk id="2" creationId="{D8121BBD-DAF4-8DAC-7E00-ED73D7D97D87}"/>
          </ac:graphicFrameMkLst>
        </pc:graphicFrameChg>
        <pc:graphicFrameChg chg="add del mod">
          <ac:chgData name="Alex Bondarenko" userId="13ce5e32-3dab-4a17-85d0-dd28ac84fb45" providerId="ADAL" clId="{B01A2A9C-B770-4F61-BDE2-526B2C854418}" dt="2022-08-10T02:45:40.066" v="384"/>
          <ac:graphicFrameMkLst>
            <pc:docMk/>
            <pc:sldMk cId="4221500222" sldId="2147470462"/>
            <ac:graphicFrameMk id="3" creationId="{88918615-ECE5-8A2F-6CFC-495D0E1496F9}"/>
          </ac:graphicFrameMkLst>
        </pc:graphicFrameChg>
        <pc:graphicFrameChg chg="add del mod">
          <ac:chgData name="Alex Bondarenko" userId="13ce5e32-3dab-4a17-85d0-dd28ac84fb45" providerId="ADAL" clId="{B01A2A9C-B770-4F61-BDE2-526B2C854418}" dt="2022-08-10T02:46:36.881" v="388"/>
          <ac:graphicFrameMkLst>
            <pc:docMk/>
            <pc:sldMk cId="4221500222" sldId="2147470462"/>
            <ac:graphicFrameMk id="4" creationId="{92847ED1-99A2-D942-9577-DEAA3DD92539}"/>
          </ac:graphicFrameMkLst>
        </pc:graphicFrameChg>
        <pc:graphicFrameChg chg="add del mod modGraphic">
          <ac:chgData name="Alex Bondarenko" userId="13ce5e32-3dab-4a17-85d0-dd28ac84fb45" providerId="ADAL" clId="{B01A2A9C-B770-4F61-BDE2-526B2C854418}" dt="2022-08-10T02:51:07.009" v="405" actId="14734"/>
          <ac:graphicFrameMkLst>
            <pc:docMk/>
            <pc:sldMk cId="4221500222" sldId="2147470462"/>
            <ac:graphicFrameMk id="10" creationId="{99B1502B-E235-F603-80EC-7E835C610A8A}"/>
          </ac:graphicFrameMkLst>
        </pc:graphicFrameChg>
      </pc:sldChg>
    </pc:docChg>
  </pc:docChgLst>
  <pc:docChgLst>
    <pc:chgData name="Alex Bondarenko" userId="S::oleksandr.bondarenko@avanade.com::13ce5e32-3dab-4a17-85d0-dd28ac84fb45" providerId="AD" clId="Web-{87CAD1F9-B95B-4706-86E3-9DCADEC8361E}"/>
    <pc:docChg chg="modSld">
      <pc:chgData name="Alex Bondarenko" userId="S::oleksandr.bondarenko@avanade.com::13ce5e32-3dab-4a17-85d0-dd28ac84fb45" providerId="AD" clId="Web-{87CAD1F9-B95B-4706-86E3-9DCADEC8361E}" dt="2022-08-08T23:51:15.977" v="39" actId="20577"/>
      <pc:docMkLst>
        <pc:docMk/>
      </pc:docMkLst>
      <pc:sldChg chg="modSp">
        <pc:chgData name="Alex Bondarenko" userId="S::oleksandr.bondarenko@avanade.com::13ce5e32-3dab-4a17-85d0-dd28ac84fb45" providerId="AD" clId="Web-{87CAD1F9-B95B-4706-86E3-9DCADEC8361E}" dt="2022-08-08T23:51:15.977" v="39" actId="20577"/>
        <pc:sldMkLst>
          <pc:docMk/>
          <pc:sldMk cId="2493293888" sldId="2147470458"/>
        </pc:sldMkLst>
        <pc:spChg chg="mod">
          <ac:chgData name="Alex Bondarenko" userId="S::oleksandr.bondarenko@avanade.com::13ce5e32-3dab-4a17-85d0-dd28ac84fb45" providerId="AD" clId="Web-{87CAD1F9-B95B-4706-86E3-9DCADEC8361E}" dt="2022-08-08T23:51:15.977" v="39" actId="20577"/>
          <ac:spMkLst>
            <pc:docMk/>
            <pc:sldMk cId="2493293888" sldId="2147470458"/>
            <ac:spMk id="9" creationId="{027969DA-02B8-9C03-AEC1-EC87D23315E3}"/>
          </ac:spMkLst>
        </pc:spChg>
        <pc:spChg chg="mod">
          <ac:chgData name="Alex Bondarenko" userId="S::oleksandr.bondarenko@avanade.com::13ce5e32-3dab-4a17-85d0-dd28ac84fb45" providerId="AD" clId="Web-{87CAD1F9-B95B-4706-86E3-9DCADEC8361E}" dt="2022-08-08T23:50:50.022" v="28" actId="20577"/>
          <ac:spMkLst>
            <pc:docMk/>
            <pc:sldMk cId="2493293888" sldId="2147470458"/>
            <ac:spMk id="11" creationId="{9736381C-F5A5-AC64-1632-9D8A9448A683}"/>
          </ac:spMkLst>
        </pc:spChg>
      </pc:sldChg>
    </pc:docChg>
  </pc:docChgLst>
  <pc:docChgLst>
    <pc:chgData name="Alex Bondarenko" userId="S::oleksandr.bondarenko@avanade.com::13ce5e32-3dab-4a17-85d0-dd28ac84fb45" providerId="AD" clId="Web-{2EDBD650-168C-49B7-AF63-ED1A946BFDFC}"/>
    <pc:docChg chg="modSld">
      <pc:chgData name="Alex Bondarenko" userId="S::oleksandr.bondarenko@avanade.com::13ce5e32-3dab-4a17-85d0-dd28ac84fb45" providerId="AD" clId="Web-{2EDBD650-168C-49B7-AF63-ED1A946BFDFC}" dt="2022-08-05T04:12:35.355" v="34" actId="1076"/>
      <pc:docMkLst>
        <pc:docMk/>
      </pc:docMkLst>
      <pc:sldChg chg="modSp">
        <pc:chgData name="Alex Bondarenko" userId="S::oleksandr.bondarenko@avanade.com::13ce5e32-3dab-4a17-85d0-dd28ac84fb45" providerId="AD" clId="Web-{2EDBD650-168C-49B7-AF63-ED1A946BFDFC}" dt="2022-08-05T04:12:35.355" v="34" actId="1076"/>
        <pc:sldMkLst>
          <pc:docMk/>
          <pc:sldMk cId="1627358404" sldId="2147470457"/>
        </pc:sldMkLst>
        <pc:graphicFrameChg chg="mod modGraphic">
          <ac:chgData name="Alex Bondarenko" userId="S::oleksandr.bondarenko@avanade.com::13ce5e32-3dab-4a17-85d0-dd28ac84fb45" providerId="AD" clId="Web-{2EDBD650-168C-49B7-AF63-ED1A946BFDFC}" dt="2022-08-05T04:12:18.870" v="31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1:58.088" v="13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2:25.636" v="33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2:35.355" v="34" actId="1076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</pc:docChg>
  </pc:docChgLst>
  <pc:docChgLst>
    <pc:chgData name="Alex Bondarenko" userId="13ce5e32-3dab-4a17-85d0-dd28ac84fb45" providerId="ADAL" clId="{E56A927D-80D2-42C0-B79E-F88998D0CA35}"/>
    <pc:docChg chg="undo custSel addSld delSld modSld addSection modSection">
      <pc:chgData name="Alex Bondarenko" userId="13ce5e32-3dab-4a17-85d0-dd28ac84fb45" providerId="ADAL" clId="{E56A927D-80D2-42C0-B79E-F88998D0CA35}" dt="2022-08-10T02:03:14.415" v="972" actId="3626"/>
      <pc:docMkLst>
        <pc:docMk/>
      </pc:docMkLst>
      <pc:sldChg chg="addSp delSp modSp mod">
        <pc:chgData name="Alex Bondarenko" userId="13ce5e32-3dab-4a17-85d0-dd28ac84fb45" providerId="ADAL" clId="{E56A927D-80D2-42C0-B79E-F88998D0CA35}" dt="2022-08-04T05:44:21.289" v="213" actId="20577"/>
        <pc:sldMkLst>
          <pc:docMk/>
          <pc:sldMk cId="1627358404" sldId="2147470457"/>
        </pc:sldMkLst>
        <pc:spChg chg="add del mod">
          <ac:chgData name="Alex Bondarenko" userId="13ce5e32-3dab-4a17-85d0-dd28ac84fb45" providerId="ADAL" clId="{E56A927D-80D2-42C0-B79E-F88998D0CA35}" dt="2022-08-04T05:43:07.442" v="188" actId="478"/>
          <ac:spMkLst>
            <pc:docMk/>
            <pc:sldMk cId="1627358404" sldId="2147470457"/>
            <ac:spMk id="9" creationId="{0C7D359A-14ED-3F20-F78A-AA3760A4EE73}"/>
          </ac:spMkLst>
        </pc:spChg>
        <pc:spChg chg="add del">
          <ac:chgData name="Alex Bondarenko" userId="13ce5e32-3dab-4a17-85d0-dd28ac84fb45" providerId="ADAL" clId="{E56A927D-80D2-42C0-B79E-F88998D0CA35}" dt="2022-08-04T05:40:40.801" v="134" actId="22"/>
          <ac:spMkLst>
            <pc:docMk/>
            <pc:sldMk cId="1627358404" sldId="2147470457"/>
            <ac:spMk id="11" creationId="{F60A6101-4B91-4204-959C-E8DC08BB15CA}"/>
          </ac:spMkLst>
        </pc:spChg>
        <pc:spChg chg="add del">
          <ac:chgData name="Alex Bondarenko" userId="13ce5e32-3dab-4a17-85d0-dd28ac84fb45" providerId="ADAL" clId="{E56A927D-80D2-42C0-B79E-F88998D0CA35}" dt="2022-08-04T05:40:44.347" v="136" actId="22"/>
          <ac:spMkLst>
            <pc:docMk/>
            <pc:sldMk cId="1627358404" sldId="2147470457"/>
            <ac:spMk id="13" creationId="{030447F5-3A95-D3A2-4A86-58B63B6285E0}"/>
          </ac:spMkLst>
        </pc:spChg>
        <pc:graphicFrameChg chg="mod">
          <ac:chgData name="Alex Bondarenko" userId="13ce5e32-3dab-4a17-85d0-dd28ac84fb45" providerId="ADAL" clId="{E56A927D-80D2-42C0-B79E-F88998D0CA35}" dt="2022-08-04T05:41:15.629" v="14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13ce5e32-3dab-4a17-85d0-dd28ac84fb45" providerId="ADAL" clId="{E56A927D-80D2-42C0-B79E-F88998D0CA35}" dt="2022-08-04T05:44:21.289" v="213" actId="20577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04T05:42:56.610" v="186" actId="1076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addSp delSp modSp mod">
        <pc:chgData name="Alex Bondarenko" userId="13ce5e32-3dab-4a17-85d0-dd28ac84fb45" providerId="ADAL" clId="{E56A927D-80D2-42C0-B79E-F88998D0CA35}" dt="2022-08-10T02:03:14.415" v="972" actId="3626"/>
        <pc:sldMkLst>
          <pc:docMk/>
          <pc:sldMk cId="2493293888" sldId="2147470458"/>
        </pc:sldMkLst>
        <pc:spChg chg="add mod">
          <ac:chgData name="Alex Bondarenko" userId="13ce5e32-3dab-4a17-85d0-dd28ac84fb45" providerId="ADAL" clId="{E56A927D-80D2-42C0-B79E-F88998D0CA35}" dt="2022-08-10T02:03:14.415" v="972" actId="3626"/>
          <ac:spMkLst>
            <pc:docMk/>
            <pc:sldMk cId="2493293888" sldId="2147470458"/>
            <ac:spMk id="14" creationId="{702D4382-8966-C9A0-BB96-326463A9B9DF}"/>
          </ac:spMkLst>
        </pc:spChg>
        <pc:graphicFrameChg chg="del">
          <ac:chgData name="Alex Bondarenko" userId="13ce5e32-3dab-4a17-85d0-dd28ac84fb45" providerId="ADAL" clId="{E56A927D-80D2-42C0-B79E-F88998D0CA35}" dt="2022-08-10T01:39:02.352" v="214" actId="21"/>
          <ac:graphicFrameMkLst>
            <pc:docMk/>
            <pc:sldMk cId="2493293888" sldId="2147470458"/>
            <ac:graphicFrameMk id="8" creationId="{41C99527-DCB0-9AAC-31C5-56D1A7312158}"/>
          </ac:graphicFrameMkLst>
        </pc:graphicFrameChg>
        <pc:graphicFrameChg chg="add del mod">
          <ac:chgData name="Alex Bondarenko" userId="13ce5e32-3dab-4a17-85d0-dd28ac84fb45" providerId="ADAL" clId="{E56A927D-80D2-42C0-B79E-F88998D0CA35}" dt="2022-08-10T01:39:49.027" v="218"/>
          <ac:graphicFrameMkLst>
            <pc:docMk/>
            <pc:sldMk cId="2493293888" sldId="2147470458"/>
            <ac:graphicFrameMk id="10" creationId="{C22C191D-3792-60DF-4748-0B49422FF1DE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10T01:56:32.025" v="844" actId="14100"/>
          <ac:graphicFrameMkLst>
            <pc:docMk/>
            <pc:sldMk cId="2493293888" sldId="2147470458"/>
            <ac:graphicFrameMk id="12" creationId="{2818A85C-43EC-C651-505D-D24858297A97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10T01:54:47.281" v="842" actId="20577"/>
          <ac:graphicFrameMkLst>
            <pc:docMk/>
            <pc:sldMk cId="2493293888" sldId="2147470458"/>
            <ac:graphicFrameMk id="13" creationId="{205200EE-8486-4C0B-98C8-7B96C2CD50CA}"/>
          </ac:graphicFrameMkLst>
        </pc:graphicFrameChg>
      </pc:sldChg>
      <pc:sldChg chg="modSp mod">
        <pc:chgData name="Alex Bondarenko" userId="13ce5e32-3dab-4a17-85d0-dd28ac84fb45" providerId="ADAL" clId="{E56A927D-80D2-42C0-B79E-F88998D0CA35}" dt="2022-08-10T01:55:38.107" v="843" actId="13926"/>
        <pc:sldMkLst>
          <pc:docMk/>
          <pc:sldMk cId="540546277" sldId="2147470460"/>
        </pc:sldMkLst>
        <pc:graphicFrameChg chg="modGraphic">
          <ac:chgData name="Alex Bondarenko" userId="13ce5e32-3dab-4a17-85d0-dd28ac84fb45" providerId="ADAL" clId="{E56A927D-80D2-42C0-B79E-F88998D0CA35}" dt="2022-08-10T01:55:38.107" v="843" actId="13926"/>
          <ac:graphicFrameMkLst>
            <pc:docMk/>
            <pc:sldMk cId="540546277" sldId="2147470460"/>
            <ac:graphicFrameMk id="3" creationId="{2CE35D40-F363-C027-95FC-A662B505B57B}"/>
          </ac:graphicFrameMkLst>
        </pc:graphicFrameChg>
      </pc:sldChg>
      <pc:sldChg chg="addSp delSp modSp add mod">
        <pc:chgData name="Alex Bondarenko" userId="13ce5e32-3dab-4a17-85d0-dd28ac84fb45" providerId="ADAL" clId="{E56A927D-80D2-42C0-B79E-F88998D0CA35}" dt="2022-08-04T05:10:19.089" v="123" actId="20577"/>
        <pc:sldMkLst>
          <pc:docMk/>
          <pc:sldMk cId="1649174711" sldId="2147470461"/>
        </pc:sldMkLst>
        <pc:spChg chg="mod">
          <ac:chgData name="Alex Bondarenko" userId="13ce5e32-3dab-4a17-85d0-dd28ac84fb45" providerId="ADAL" clId="{E56A927D-80D2-42C0-B79E-F88998D0CA35}" dt="2022-08-04T04:46:37.402" v="30" actId="20577"/>
          <ac:spMkLst>
            <pc:docMk/>
            <pc:sldMk cId="1649174711" sldId="2147470461"/>
            <ac:spMk id="6" creationId="{ADD7D3D0-A076-4CAC-8EBC-578C414319BE}"/>
          </ac:spMkLst>
        </pc:spChg>
        <pc:graphicFrameChg chg="del">
          <ac:chgData name="Alex Bondarenko" userId="13ce5e32-3dab-4a17-85d0-dd28ac84fb45" providerId="ADAL" clId="{E56A927D-80D2-42C0-B79E-F88998D0CA35}" dt="2022-08-04T04:46:49.817" v="31" actId="478"/>
          <ac:graphicFrameMkLst>
            <pc:docMk/>
            <pc:sldMk cId="1649174711" sldId="2147470461"/>
            <ac:graphicFrameMk id="3" creationId="{2CE35D40-F363-C027-95FC-A662B505B57B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04T05:10:19.089" v="123" actId="20577"/>
          <ac:graphicFrameMkLst>
            <pc:docMk/>
            <pc:sldMk cId="1649174711" sldId="2147470461"/>
            <ac:graphicFrameMk id="11" creationId="{1B344E73-34A5-BE72-35D3-9E55BBA4A090}"/>
          </ac:graphicFrameMkLst>
        </pc:graphicFrameChg>
      </pc:sldChg>
      <pc:sldChg chg="addSp modSp mod">
        <pc:chgData name="Alex Bondarenko" userId="13ce5e32-3dab-4a17-85d0-dd28ac84fb45" providerId="ADAL" clId="{E56A927D-80D2-42C0-B79E-F88998D0CA35}" dt="2022-08-10T02:02:42.500" v="971" actId="20577"/>
        <pc:sldMkLst>
          <pc:docMk/>
          <pc:sldMk cId="4221500222" sldId="2147470462"/>
        </pc:sldMkLst>
        <pc:spChg chg="mod">
          <ac:chgData name="Alex Bondarenko" userId="13ce5e32-3dab-4a17-85d0-dd28ac84fb45" providerId="ADAL" clId="{E56A927D-80D2-42C0-B79E-F88998D0CA35}" dt="2022-08-10T02:02:42.500" v="971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add mod">
          <ac:chgData name="Alex Bondarenko" userId="13ce5e32-3dab-4a17-85d0-dd28ac84fb45" providerId="ADAL" clId="{E56A927D-80D2-42C0-B79E-F88998D0CA35}" dt="2022-08-10T01:39:15.603" v="216" actId="1076"/>
          <ac:graphicFrameMkLst>
            <pc:docMk/>
            <pc:sldMk cId="4221500222" sldId="2147470462"/>
            <ac:graphicFrameMk id="10" creationId="{99B1502B-E235-F603-80EC-7E835C610A8A}"/>
          </ac:graphicFrameMkLst>
        </pc:graphicFrameChg>
      </pc:sldChg>
      <pc:sldChg chg="modSp new add del mod">
        <pc:chgData name="Alex Bondarenko" userId="13ce5e32-3dab-4a17-85d0-dd28ac84fb45" providerId="ADAL" clId="{E56A927D-80D2-42C0-B79E-F88998D0CA35}" dt="2022-08-10T02:00:54.258" v="967" actId="47"/>
        <pc:sldMkLst>
          <pc:docMk/>
          <pc:sldMk cId="3940746739" sldId="2147470463"/>
        </pc:sldMkLst>
        <pc:spChg chg="mod">
          <ac:chgData name="Alex Bondarenko" userId="13ce5e32-3dab-4a17-85d0-dd28ac84fb45" providerId="ADAL" clId="{E56A927D-80D2-42C0-B79E-F88998D0CA35}" dt="2022-08-10T01:57:14.772" v="852" actId="20577"/>
          <ac:spMkLst>
            <pc:docMk/>
            <pc:sldMk cId="3940746739" sldId="2147470463"/>
            <ac:spMk id="3" creationId="{0AA4754F-AC9A-874E-E88F-F8A22FE0FCF1}"/>
          </ac:spMkLst>
        </pc:spChg>
        <pc:spChg chg="mod">
          <ac:chgData name="Alex Bondarenko" userId="13ce5e32-3dab-4a17-85d0-dd28ac84fb45" providerId="ADAL" clId="{E56A927D-80D2-42C0-B79E-F88998D0CA35}" dt="2022-08-10T01:58:41.279" v="960" actId="20577"/>
          <ac:spMkLst>
            <pc:docMk/>
            <pc:sldMk cId="3940746739" sldId="2147470463"/>
            <ac:spMk id="4" creationId="{ECC746CF-A91E-CFE3-3531-FF84040812D5}"/>
          </ac:spMkLst>
        </pc:spChg>
      </pc:sldChg>
    </pc:docChg>
  </pc:docChgLst>
  <pc:docChgLst>
    <pc:chgData name="Alex Bondarenko" userId="S::oleksandr.bondarenko@avanade.com::13ce5e32-3dab-4a17-85d0-dd28ac84fb45" providerId="AD" clId="Web-{862DC2DB-2B25-44D9-8C24-8A8706F15798}"/>
    <pc:docChg chg="modSld">
      <pc:chgData name="Alex Bondarenko" userId="S::oleksandr.bondarenko@avanade.com::13ce5e32-3dab-4a17-85d0-dd28ac84fb45" providerId="AD" clId="Web-{862DC2DB-2B25-44D9-8C24-8A8706F15798}" dt="2022-08-04T04:44:41.822" v="19"/>
      <pc:docMkLst>
        <pc:docMk/>
      </pc:docMkLst>
      <pc:sldChg chg="modSp">
        <pc:chgData name="Alex Bondarenko" userId="S::oleksandr.bondarenko@avanade.com::13ce5e32-3dab-4a17-85d0-dd28ac84fb45" providerId="AD" clId="Web-{862DC2DB-2B25-44D9-8C24-8A8706F15798}" dt="2022-08-04T04:43:21.179" v="3"/>
        <pc:sldMkLst>
          <pc:docMk/>
          <pc:sldMk cId="1627358404" sldId="2147470457"/>
        </pc:sldMkLst>
        <pc:graphicFrameChg chg="mod modGraphic">
          <ac:chgData name="Alex Bondarenko" userId="S::oleksandr.bondarenko@avanade.com::13ce5e32-3dab-4a17-85d0-dd28ac84fb45" providerId="AD" clId="Web-{862DC2DB-2B25-44D9-8C24-8A8706F15798}" dt="2022-08-04T04:43:21.179" v="3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</pc:sldChg>
      <pc:sldChg chg="modSp">
        <pc:chgData name="Alex Bondarenko" userId="S::oleksandr.bondarenko@avanade.com::13ce5e32-3dab-4a17-85d0-dd28ac84fb45" providerId="AD" clId="Web-{862DC2DB-2B25-44D9-8C24-8A8706F15798}" dt="2022-08-04T04:44:41.822" v="19"/>
        <pc:sldMkLst>
          <pc:docMk/>
          <pc:sldMk cId="540546277" sldId="2147470460"/>
        </pc:sldMkLst>
        <pc:graphicFrameChg chg="mod modGraphic">
          <ac:chgData name="Alex Bondarenko" userId="S::oleksandr.bondarenko@avanade.com::13ce5e32-3dab-4a17-85d0-dd28ac84fb45" providerId="AD" clId="Web-{862DC2DB-2B25-44D9-8C24-8A8706F15798}" dt="2022-08-04T04:44:41.822" v="19"/>
          <ac:graphicFrameMkLst>
            <pc:docMk/>
            <pc:sldMk cId="540546277" sldId="2147470460"/>
            <ac:graphicFrameMk id="3" creationId="{2CE35D40-F363-C027-95FC-A662B505B57B}"/>
          </ac:graphicFrameMkLst>
        </pc:graphicFrameChg>
      </pc:sldChg>
    </pc:docChg>
  </pc:docChgLst>
  <pc:docChgLst>
    <pc:chgData name="Alex Bondarenko" userId="S::oleksandr.bondarenko@avanade.com::13ce5e32-3dab-4a17-85d0-dd28ac84fb45" providerId="AD" clId="Web-{1F5C8040-07C1-4875-AA73-C826B9C5A680}"/>
    <pc:docChg chg="addSld modSld">
      <pc:chgData name="Alex Bondarenko" userId="S::oleksandr.bondarenko@avanade.com::13ce5e32-3dab-4a17-85d0-dd28ac84fb45" providerId="AD" clId="Web-{1F5C8040-07C1-4875-AA73-C826B9C5A680}" dt="2022-08-10T01:37:54.985" v="262"/>
      <pc:docMkLst>
        <pc:docMk/>
      </pc:docMkLst>
      <pc:sldChg chg="addSp delSp modSp">
        <pc:chgData name="Alex Bondarenko" userId="S::oleksandr.bondarenko@avanade.com::13ce5e32-3dab-4a17-85d0-dd28ac84fb45" providerId="AD" clId="Web-{1F5C8040-07C1-4875-AA73-C826B9C5A680}" dt="2022-08-10T01:31:55.414" v="220"/>
        <pc:sldMkLst>
          <pc:docMk/>
          <pc:sldMk cId="1627358404" sldId="2147470457"/>
        </pc:sldMkLst>
        <pc:graphicFrameChg chg="add del mod modGraphic">
          <ac:chgData name="Alex Bondarenko" userId="S::oleksandr.bondarenko@avanade.com::13ce5e32-3dab-4a17-85d0-dd28ac84fb45" providerId="AD" clId="Web-{1F5C8040-07C1-4875-AA73-C826B9C5A680}" dt="2022-08-10T01:28:30.776" v="72"/>
          <ac:graphicFrameMkLst>
            <pc:docMk/>
            <pc:sldMk cId="1627358404" sldId="2147470457"/>
            <ac:graphicFrameMk id="4" creationId="{A7B76699-B232-40B0-8B04-19208A9061FF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31:55.414" v="220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30:33.268" v="19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29:43.124" v="185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</pc:sldChg>
      <pc:sldChg chg="addSp delSp modSp">
        <pc:chgData name="Alex Bondarenko" userId="S::oleksandr.bondarenko@avanade.com::13ce5e32-3dab-4a17-85d0-dd28ac84fb45" providerId="AD" clId="Web-{1F5C8040-07C1-4875-AA73-C826B9C5A680}" dt="2022-08-10T01:37:02.278" v="230" actId="1076"/>
        <pc:sldMkLst>
          <pc:docMk/>
          <pc:sldMk cId="2493293888" sldId="2147470458"/>
        </pc:sldMkLst>
        <pc:spChg chg="del mod">
          <ac:chgData name="Alex Bondarenko" userId="S::oleksandr.bondarenko@avanade.com::13ce5e32-3dab-4a17-85d0-dd28ac84fb45" providerId="AD" clId="Web-{1F5C8040-07C1-4875-AA73-C826B9C5A680}" dt="2022-08-10T01:36:29.104" v="227"/>
          <ac:spMkLst>
            <pc:docMk/>
            <pc:sldMk cId="2493293888" sldId="2147470458"/>
            <ac:spMk id="4" creationId="{027F379C-8B3A-900B-BF61-F3FA39C5673D}"/>
          </ac:spMkLst>
        </pc:spChg>
        <pc:spChg chg="del mod">
          <ac:chgData name="Alex Bondarenko" userId="S::oleksandr.bondarenko@avanade.com::13ce5e32-3dab-4a17-85d0-dd28ac84fb45" providerId="AD" clId="Web-{1F5C8040-07C1-4875-AA73-C826B9C5A680}" dt="2022-08-10T01:32:24.025" v="222"/>
          <ac:spMkLst>
            <pc:docMk/>
            <pc:sldMk cId="2493293888" sldId="2147470458"/>
            <ac:spMk id="9" creationId="{027969DA-02B8-9C03-AEC1-EC87D23315E3}"/>
          </ac:spMkLst>
        </pc:spChg>
        <pc:graphicFrameChg chg="add del mod">
          <ac:chgData name="Alex Bondarenko" userId="S::oleksandr.bondarenko@avanade.com::13ce5e32-3dab-4a17-85d0-dd28ac84fb45" providerId="AD" clId="Web-{1F5C8040-07C1-4875-AA73-C826B9C5A680}" dt="2022-08-10T01:36:18.072" v="224"/>
          <ac:graphicFrameMkLst>
            <pc:docMk/>
            <pc:sldMk cId="2493293888" sldId="2147470458"/>
            <ac:graphicFrameMk id="6" creationId="{80F81C24-A01F-DA74-DE6D-35B49622AB39}"/>
          </ac:graphicFrameMkLst>
        </pc:graphicFrameChg>
        <pc:graphicFrameChg chg="add mod">
          <ac:chgData name="Alex Bondarenko" userId="S::oleksandr.bondarenko@avanade.com::13ce5e32-3dab-4a17-85d0-dd28ac84fb45" providerId="AD" clId="Web-{1F5C8040-07C1-4875-AA73-C826B9C5A680}" dt="2022-08-10T01:37:02.278" v="230" actId="1076"/>
          <ac:graphicFrameMkLst>
            <pc:docMk/>
            <pc:sldMk cId="2493293888" sldId="2147470458"/>
            <ac:graphicFrameMk id="8" creationId="{41C99527-DCB0-9AAC-31C5-56D1A7312158}"/>
          </ac:graphicFrameMkLst>
        </pc:graphicFrameChg>
        <pc:picChg chg="del">
          <ac:chgData name="Alex Bondarenko" userId="S::oleksandr.bondarenko@avanade.com::13ce5e32-3dab-4a17-85d0-dd28ac84fb45" providerId="AD" clId="Web-{1F5C8040-07C1-4875-AA73-C826B9C5A680}" dt="2022-08-10T01:36:22.604" v="225"/>
          <ac:picMkLst>
            <pc:docMk/>
            <pc:sldMk cId="2493293888" sldId="2147470458"/>
            <ac:picMk id="1026" creationId="{491A1FD3-E761-48E2-80F8-A5884AB88A99}"/>
          </ac:picMkLst>
        </pc:picChg>
      </pc:sldChg>
      <pc:sldChg chg="delSp modSp add">
        <pc:chgData name="Alex Bondarenko" userId="S::oleksandr.bondarenko@avanade.com::13ce5e32-3dab-4a17-85d0-dd28ac84fb45" providerId="AD" clId="Web-{1F5C8040-07C1-4875-AA73-C826B9C5A680}" dt="2022-08-10T01:37:54.985" v="262"/>
        <pc:sldMkLst>
          <pc:docMk/>
          <pc:sldMk cId="4221500222" sldId="2147470462"/>
        </pc:sldMkLst>
        <pc:spChg chg="del">
          <ac:chgData name="Alex Bondarenko" userId="S::oleksandr.bondarenko@avanade.com::13ce5e32-3dab-4a17-85d0-dd28ac84fb45" providerId="AD" clId="Web-{1F5C8040-07C1-4875-AA73-C826B9C5A680}" dt="2022-08-10T01:37:50.125" v="256"/>
          <ac:spMkLst>
            <pc:docMk/>
            <pc:sldMk cId="4221500222" sldId="2147470462"/>
            <ac:spMk id="4" creationId="{FB0E6601-D796-4960-1750-63D184C62F26}"/>
          </ac:spMkLst>
        </pc:spChg>
        <pc:spChg chg="mod">
          <ac:chgData name="Alex Bondarenko" userId="S::oleksandr.bondarenko@avanade.com::13ce5e32-3dab-4a17-85d0-dd28ac84fb45" providerId="AD" clId="Web-{1F5C8040-07C1-4875-AA73-C826B9C5A680}" dt="2022-08-10T01:37:44.796" v="255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del mod modGraphic">
          <ac:chgData name="Alex Bondarenko" userId="S::oleksandr.bondarenko@avanade.com::13ce5e32-3dab-4a17-85d0-dd28ac84fb45" providerId="AD" clId="Web-{1F5C8040-07C1-4875-AA73-C826B9C5A680}" dt="2022-08-10T01:37:52.531" v="259"/>
          <ac:graphicFrameMkLst>
            <pc:docMk/>
            <pc:sldMk cId="4221500222" sldId="2147470462"/>
            <ac:graphicFrameMk id="2" creationId="{062258C8-6C3A-53EB-9186-4F2441367F63}"/>
          </ac:graphicFrameMkLst>
        </pc:graphicFrameChg>
        <pc:graphicFrameChg chg="del mod modGraphic">
          <ac:chgData name="Alex Bondarenko" userId="S::oleksandr.bondarenko@avanade.com::13ce5e32-3dab-4a17-85d0-dd28ac84fb45" providerId="AD" clId="Web-{1F5C8040-07C1-4875-AA73-C826B9C5A680}" dt="2022-08-10T01:37:54.985" v="262"/>
          <ac:graphicFrameMkLst>
            <pc:docMk/>
            <pc:sldMk cId="4221500222" sldId="2147470462"/>
            <ac:graphicFrameMk id="28" creationId="{9F5F7011-A563-9DAF-23F2-226FD15E8FC9}"/>
          </ac:graphicFrameMkLst>
        </pc:graphicFrameChg>
      </pc:sldChg>
    </pc:docChg>
  </pc:docChgLst>
  <pc:docChgLst>
    <pc:chgData name="Hitender Yadav" userId="e6279f1a-e786-49ac-b8dc-4881329cc4e8" providerId="ADAL" clId="{836E4801-B4CD-42A9-825A-E175984727E4}"/>
    <pc:docChg chg="modSld">
      <pc:chgData name="Hitender Yadav" userId="e6279f1a-e786-49ac-b8dc-4881329cc4e8" providerId="ADAL" clId="{836E4801-B4CD-42A9-825A-E175984727E4}" dt="2022-08-09T07:00:59.030" v="1" actId="404"/>
      <pc:docMkLst>
        <pc:docMk/>
      </pc:docMkLst>
      <pc:sldChg chg="modSp mod">
        <pc:chgData name="Hitender Yadav" userId="e6279f1a-e786-49ac-b8dc-4881329cc4e8" providerId="ADAL" clId="{836E4801-B4CD-42A9-825A-E175984727E4}" dt="2022-08-09T07:00:59.030" v="1" actId="404"/>
        <pc:sldMkLst>
          <pc:docMk/>
          <pc:sldMk cId="1627358404" sldId="2147470457"/>
        </pc:sldMkLst>
        <pc:graphicFrameChg chg="modGraphic">
          <ac:chgData name="Hitender Yadav" userId="e6279f1a-e786-49ac-b8dc-4881329cc4e8" providerId="ADAL" clId="{836E4801-B4CD-42A9-825A-E175984727E4}" dt="2022-08-09T07:00:59.030" v="1" actId="404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437B1C-CD22-44D2-ABD1-B5B76CB58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A63F1-1712-4146-AD2B-D2DBE0B97E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9B67C320-D9A7-4448-92D3-F1B708B39680}" type="datetimeFigureOut">
              <a:rPr lang="en-AU" smtClean="0"/>
              <a:t>10/08/2022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F23F0-78CA-454D-8380-871AF4ABC4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122B1-7FD4-4F7D-8D0C-F640ABC39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AEAB284A-7447-4F37-B8AB-EA9D216DB5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31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86708173-BFA6-4741-8ABA-B777CEB02B50}" type="datetimeFigureOut">
              <a:rPr lang="en-AU" smtClean="0"/>
              <a:t>10/08/2022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1862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73" tIns="48587" rIns="97173" bIns="48587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3"/>
            <a:ext cx="5511800" cy="3946118"/>
          </a:xfrm>
          <a:prstGeom prst="rect">
            <a:avLst/>
          </a:prstGeom>
        </p:spPr>
        <p:txBody>
          <a:bodyPr vert="horz" lIns="97173" tIns="48587" rIns="97173" bIns="48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D7FF452E-224D-4FAB-8E95-F18F4E6C5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7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2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59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59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38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BE495B-8D91-40D2-B88F-4A1B8597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4BA58F-6B00-43FF-8649-A324DD206A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2D9557-0A1C-4957-AD5F-C7766B5A24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1777D9-15C5-4278-AD5F-EAE831BB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5965FF-30D6-4B26-A9FD-618888174D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95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13DE71-BB7F-44F1-9F4C-FF264122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B47697B-FE81-4829-9D0B-8D44222A63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75D078-EC21-452D-A2D3-DA872C6AF7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25D9FE-3B11-4D3B-961A-D066B72BE01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B8AD5B-92F7-40CB-8380-5473F043C5B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90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412" y="2214562"/>
            <a:ext cx="4073526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4250" y="2214562"/>
            <a:ext cx="7015164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B3DBDE-DBD9-46CC-9B1B-F9883D7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6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40752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2214562"/>
            <a:ext cx="70164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B85BA-F4F4-46EF-A7E1-F565ECC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3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1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78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89FB-F4F6-4A24-8C33-915F53C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AEEA080-D398-4DA3-9A79-4960CAAA76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32776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65039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74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21FEE-B9D7-C04E-962C-AB7CD8640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4686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</p:spTree>
    <p:extLst>
      <p:ext uri="{BB962C8B-B14F-4D97-AF65-F5344CB8AC3E}">
        <p14:creationId xmlns:p14="http://schemas.microsoft.com/office/powerpoint/2010/main" val="2104084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Positiv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17647" y="2755429"/>
            <a:ext cx="8541502" cy="1042344"/>
          </a:xfrm>
        </p:spPr>
        <p:txBody>
          <a:bodyPr tIns="198000" rIns="0" anchor="ctr">
            <a:spAutoFit/>
          </a:bodyPr>
          <a:lstStyle>
            <a:lvl1pPr>
              <a:lnSpc>
                <a:spcPct val="75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68777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791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468487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</a:t>
            </a:r>
            <a:br>
              <a:rPr lang="en-GB"/>
            </a:br>
            <a:r>
              <a:rPr lang="en-GB"/>
              <a:t>(36pt, min 30pt)</a:t>
            </a:r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47788DB3-5AE6-4EE0-BA1A-48BA65E4F6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478" y="1168671"/>
            <a:ext cx="11437371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083611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EC53D-33B0-473F-8FEF-D044CEC2BA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17BB-C14B-484A-99D9-8407CA6285A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267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3D771-3DAE-41D9-951D-8B5213B39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81" y="637200"/>
            <a:ext cx="5557322" cy="1061438"/>
          </a:xfrm>
        </p:spPr>
        <p:txBody>
          <a:bodyPr/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74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5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3601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16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586" y="1828879"/>
            <a:ext cx="5544000" cy="4225688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828800"/>
            <a:ext cx="5544000" cy="42256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835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2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514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449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4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1710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698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354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70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61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E86BDB-6CCC-4164-BBE6-A5A72F629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9FCC80-4980-4346-8053-B3E63CB1B972}"/>
              </a:ext>
            </a:extLst>
          </p:cNvPr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7500C0">
                  <a:lumMod val="65000"/>
                  <a:alpha val="37000"/>
                </a:srgbClr>
              </a:gs>
              <a:gs pos="91000">
                <a:srgbClr val="460073">
                  <a:lumMod val="65000"/>
                  <a:alpha val="9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822960"/>
            <a:ext cx="6421462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US" sz="5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2D306-4E3B-4B05-B44F-56C9326D35F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2022 Accenture/Avanade.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46CDF-8270-49A9-B3C7-C28EC31D44AE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8F2438DC-7642-42E3-851B-DD748E39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768327AF-302A-AF45-92E5-6720AD2FA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00" y="6485377"/>
            <a:ext cx="788581" cy="20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C4743-BEEA-BB41-BC91-7E497CD542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7200" y="6417572"/>
            <a:ext cx="1085939" cy="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3" y="2214563"/>
            <a:ext cx="9958387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104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0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145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33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2686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0206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75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3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9412" y="2214563"/>
            <a:ext cx="9961200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0C057-902E-4672-BC5C-A4E6DC8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411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4275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19DC44-9B98-430A-B97B-EF69DE5C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5642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64275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A4C6D-5A5C-48BD-B6B8-3DA1446C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2329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665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1ACA55-677E-4E89-B5E2-D03A0198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70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27413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FB091-0A9A-4850-9031-668F0F2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4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oleObject" Target="../embeddings/oleObject2.bin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4.xml"/><Relationship Id="rId7" Type="http://schemas.openxmlformats.org/officeDocument/2006/relationships/tags" Target="../tags/tag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99237B9-7FF2-48F5-B86B-4208FDC672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53386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99237B9-7FF2-48F5-B86B-4208FDC67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18CD0548-9E46-DA43-A090-8E91594F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415F4-5910-4A95-9C8B-5C8E7AE7B45E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Confidential. </a:t>
            </a:r>
            <a:endParaRPr lang="en-AU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4000" r:id="rId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127ECF-3B2C-4958-A53B-DD06F97F1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16" imgH="416" progId="TCLayout.ActiveDocument.1">
                  <p:embed/>
                </p:oleObj>
              </mc:Choice>
              <mc:Fallback>
                <p:oleObj name="think-cell Slide" r:id="rId23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127ECF-3B2C-4958-A53B-DD06F97F1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4121DC9-ED73-4C84-A33E-7697EF8A09C2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384069"/>
            <a:ext cx="9961200" cy="721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1828800"/>
            <a:ext cx="9959886" cy="4227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4EA6-96D4-4758-892E-0B9855AA29C6}"/>
              </a:ext>
            </a:extLst>
          </p:cNvPr>
          <p:cNvSpPr txBox="1"/>
          <p:nvPr userDrawn="1"/>
        </p:nvSpPr>
        <p:spPr>
          <a:xfrm>
            <a:off x="11583626" y="6414756"/>
            <a:ext cx="2359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79F6B-D2B4-41B8-B8FC-E52BF754EDA5}" type="slidenum">
              <a:rPr lang="en-US" sz="800" smtClean="0"/>
              <a:t>‹#›</a:t>
            </a:fld>
            <a:endParaRPr lang="en-AU" sz="800"/>
          </a:p>
        </p:txBody>
      </p:sp>
    </p:spTree>
    <p:extLst>
      <p:ext uri="{BB962C8B-B14F-4D97-AF65-F5344CB8AC3E}">
        <p14:creationId xmlns:p14="http://schemas.microsoft.com/office/powerpoint/2010/main" val="27652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3" r:id="rId18"/>
    <p:sldLayoutId id="2147483864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95">
          <p15:clr>
            <a:srgbClr val="F26B43"/>
          </p15:clr>
        </p15:guide>
        <p15:guide id="2" pos="239">
          <p15:clr>
            <a:srgbClr val="F26B43"/>
          </p15:clr>
        </p15:guide>
        <p15:guide id="3" pos="950">
          <p15:clr>
            <a:srgbClr val="F26B43"/>
          </p15:clr>
        </p15:guide>
        <p15:guide id="4" pos="1165">
          <p15:clr>
            <a:srgbClr val="F26B43"/>
          </p15:clr>
        </p15:guide>
        <p15:guide id="5" pos="1877">
          <p15:clr>
            <a:srgbClr val="F26B43"/>
          </p15:clr>
        </p15:guide>
        <p15:guide id="6" pos="2093">
          <p15:clr>
            <a:srgbClr val="F26B43"/>
          </p15:clr>
        </p15:guide>
        <p15:guide id="7" pos="2805">
          <p15:clr>
            <a:srgbClr val="F26B43"/>
          </p15:clr>
        </p15:guide>
        <p15:guide id="8" pos="3020">
          <p15:clr>
            <a:srgbClr val="F26B43"/>
          </p15:clr>
        </p15:guide>
        <p15:guide id="9" pos="3731">
          <p15:clr>
            <a:srgbClr val="F26B43"/>
          </p15:clr>
        </p15:guide>
        <p15:guide id="10" pos="3946">
          <p15:clr>
            <a:srgbClr val="F26B43"/>
          </p15:clr>
        </p15:guide>
        <p15:guide id="11" pos="4659">
          <p15:clr>
            <a:srgbClr val="F26B43"/>
          </p15:clr>
        </p15:guide>
        <p15:guide id="12" pos="4873">
          <p15:clr>
            <a:srgbClr val="F26B43"/>
          </p15:clr>
        </p15:guide>
        <p15:guide id="13" pos="5585">
          <p15:clr>
            <a:srgbClr val="F26B43"/>
          </p15:clr>
        </p15:guide>
        <p15:guide id="14" pos="5800">
          <p15:clr>
            <a:srgbClr val="F26B43"/>
          </p15:clr>
        </p15:guide>
        <p15:guide id="15" pos="6512">
          <p15:clr>
            <a:srgbClr val="F26B43"/>
          </p15:clr>
        </p15:guide>
        <p15:guide id="16" pos="6727">
          <p15:clr>
            <a:srgbClr val="F26B43"/>
          </p15:clr>
        </p15:guide>
        <p15:guide id="17" pos="7439">
          <p15:clr>
            <a:srgbClr val="F26B43"/>
          </p15:clr>
        </p15:guide>
        <p15:guide id="18" orient="horz" pos="4103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52">
          <p15:clr>
            <a:srgbClr val="F26B43"/>
          </p15:clr>
        </p15:guide>
        <p15:guide id="22" orient="horz" pos="240">
          <p15:clr>
            <a:srgbClr val="F26B43"/>
          </p15:clr>
        </p15:guide>
        <p15:guide id="23" pos="480">
          <p15:clr>
            <a:srgbClr val="5ACBF0"/>
          </p15:clr>
        </p15:guide>
        <p15:guide id="24" orient="horz" pos="480">
          <p15:clr>
            <a:srgbClr val="5ACBF0"/>
          </p15:clr>
        </p15:guide>
        <p15:guide id="25" pos="7198">
          <p15:clr>
            <a:srgbClr val="5ACBF0"/>
          </p15:clr>
        </p15:guide>
        <p15:guide id="26" orient="horz" pos="421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49251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70" b="15810"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2" r:id="rId4"/>
    <p:sldLayoutId id="2147483924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93018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53" r:id="rId3"/>
    <p:sldLayoutId id="2147483954" r:id="rId4"/>
    <p:sldLayoutId id="2147483955" r:id="rId5"/>
    <p:sldLayoutId id="2147483957" r:id="rId6"/>
    <p:sldLayoutId id="2147483958" r:id="rId7"/>
    <p:sldLayoutId id="2147483959" r:id="rId8"/>
    <p:sldLayoutId id="2147483960" r:id="rId9"/>
    <p:sldLayoutId id="2147483961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003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87" r:id="rId3"/>
    <p:sldLayoutId id="2147483990" r:id="rId4"/>
    <p:sldLayoutId id="2147483991" r:id="rId5"/>
    <p:sldLayoutId id="2147483992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6E3B756-37E7-4B4D-A2B4-32D422D14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43"/>
          <a:stretch/>
        </p:blipFill>
        <p:spPr bwMode="auto">
          <a:xfrm flipH="1">
            <a:off x="6831" y="0"/>
            <a:ext cx="5235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C33AE7-730D-4E16-97AB-FAA945E8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0" y="0"/>
            <a:ext cx="60320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2A5F4-995F-4148-9843-F04736B93C25}"/>
              </a:ext>
            </a:extLst>
          </p:cNvPr>
          <p:cNvSpPr/>
          <p:nvPr/>
        </p:nvSpPr>
        <p:spPr>
          <a:xfrm>
            <a:off x="6831" y="0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chemeClr val="tx1"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6F256-850E-44D7-AEFA-2E0CD2C75C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7812B-589B-45E6-9443-3FBB38A53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18" y="6342070"/>
            <a:ext cx="1312223" cy="33146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DDEEFC6-C43D-4558-AC36-A887E86E2F0F}"/>
              </a:ext>
            </a:extLst>
          </p:cNvPr>
          <p:cNvSpPr txBox="1">
            <a:spLocks/>
          </p:cNvSpPr>
          <p:nvPr/>
        </p:nvSpPr>
        <p:spPr>
          <a:xfrm>
            <a:off x="4754880" y="1584000"/>
            <a:ext cx="7036627" cy="3599528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Rio Tinto </a:t>
            </a:r>
          </a:p>
          <a:p>
            <a:pPr>
              <a:spcBef>
                <a:spcPts val="0"/>
              </a:spcBef>
            </a:pP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Workstream #1</a:t>
            </a:r>
          </a:p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Vulnerability I4.1 RDP Session timeout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47BED0-07AF-4712-975C-7550266F020A}"/>
              </a:ext>
            </a:extLst>
          </p:cNvPr>
          <p:cNvSpPr txBox="1">
            <a:spLocks/>
          </p:cNvSpPr>
          <p:nvPr/>
        </p:nvSpPr>
        <p:spPr>
          <a:xfrm>
            <a:off x="5050789" y="4217445"/>
            <a:ext cx="6444808" cy="64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and Approach</a:t>
            </a: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Segoe UI"/>
                <a:cs typeface="Segoe UI"/>
              </a:rPr>
              <a:t>Commercial in confidence</a:t>
            </a:r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CD3FCD3D-9A6F-4B06-BE10-AACD9205A0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3" y="6322050"/>
            <a:ext cx="1131724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08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I4.1 RDP Session timeout -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5BAD0-C111-755E-CB01-652ED83A3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13932"/>
              </p:ext>
            </p:extLst>
          </p:nvPr>
        </p:nvGraphicFramePr>
        <p:xfrm>
          <a:off x="381000" y="1120676"/>
          <a:ext cx="2943126" cy="2108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26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Description and Cyber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Currently there is no time limit for idle or disconnected RDP sessions. This can increase risk of </a:t>
                      </a: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RDP Session Hijacking</a:t>
                      </a:r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DBA10A-19B6-498A-770A-8FD09A6D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25184"/>
              </p:ext>
            </p:extLst>
          </p:nvPr>
        </p:nvGraphicFramePr>
        <p:xfrm>
          <a:off x="4205500" y="1118402"/>
          <a:ext cx="3402307" cy="2108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02307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How to detect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dirty="0"/>
                        <a:t>PowerShell command can be executed on the server to confirm the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limit for active but idle Remote Desktop Services  and time limit for disconnected session. 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4F2774-2408-E37C-12E2-BA669C702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50517"/>
              </p:ext>
            </p:extLst>
          </p:nvPr>
        </p:nvGraphicFramePr>
        <p:xfrm>
          <a:off x="381000" y="3440233"/>
          <a:ext cx="2943126" cy="1559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26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How to 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a time limit for disconnected and idle RDP sessions by configuring the appropriate GPO settings.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23CD4B3-7241-3BD1-DDF2-4AAFE883B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0159"/>
              </p:ext>
            </p:extLst>
          </p:nvPr>
        </p:nvGraphicFramePr>
        <p:xfrm>
          <a:off x="8397444" y="1118402"/>
          <a:ext cx="3250059" cy="234127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50059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235641">
                <a:tc>
                  <a:txBody>
                    <a:bodyPr/>
                    <a:lstStyle/>
                    <a:p>
                      <a:r>
                        <a:rPr lang="en-AU"/>
                        <a:t>Update Impact 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19755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a) Is there a requirement to be logged in to the server for more than 24 hours?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3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Remediation approach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19084"/>
              </p:ext>
            </p:extLst>
          </p:nvPr>
        </p:nvGraphicFramePr>
        <p:xfrm>
          <a:off x="470518" y="864965"/>
          <a:ext cx="10608814" cy="499032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41411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90115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3067434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698812">
                  <a:extLst>
                    <a:ext uri="{9D8B030D-6E8A-4147-A177-3AD203B41FA5}">
                      <a16:colId xmlns:a16="http://schemas.microsoft.com/office/drawing/2014/main" val="1316714249"/>
                    </a:ext>
                  </a:extLst>
                </a:gridCol>
              </a:tblGrid>
              <a:tr h="370496">
                <a:tc>
                  <a:txBody>
                    <a:bodyPr/>
                    <a:lstStyle/>
                    <a:p>
                      <a:r>
                        <a:rPr lang="en-AU" sz="1600"/>
                        <a:t>Approach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Self-Service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Batch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Interactive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288246">
                <a:tc>
                  <a:txBody>
                    <a:bodyPr/>
                    <a:lstStyle/>
                    <a:p>
                      <a:r>
                        <a:rPr lang="en-AU" sz="1400"/>
                        <a:t>Scheduled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Technical Impact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Recommended Criticality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Level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Level 4-5</a:t>
                      </a:r>
                    </a:p>
                    <a:p>
                      <a:endParaRPr lang="en-A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Level 1-3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1095335">
                <a:tc>
                  <a:txBody>
                    <a:bodyPr/>
                    <a:lstStyle/>
                    <a:p>
                      <a:r>
                        <a:rPr lang="en-AU" sz="1400"/>
                        <a:t>Deployment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App Owners to specify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 – Weekday/evening (7PM)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B – Weekday/business hours (4PM)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C – Weekend/Saturday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D – Weekend/Sunday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  <a:tr h="312118">
                <a:tc>
                  <a:txBody>
                    <a:bodyPr/>
                    <a:lstStyle/>
                    <a:p>
                      <a:r>
                        <a:rPr lang="en-AU" sz="140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1-3 (workload basis)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73720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Deployment Support during the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Deployment window not managed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 Server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Server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01871"/>
                  </a:ext>
                </a:extLst>
              </a:tr>
              <a:tr h="327465">
                <a:tc>
                  <a:txBody>
                    <a:bodyPr/>
                    <a:lstStyle/>
                    <a:p>
                      <a:r>
                        <a:rPr lang="en-AU" sz="1400"/>
                        <a:t>Post Deployment Test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51135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Post Change Hot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87730"/>
                  </a:ext>
                </a:extLst>
              </a:tr>
              <a:tr h="444569">
                <a:tc>
                  <a:txBody>
                    <a:bodyPr/>
                    <a:lstStyle/>
                    <a:p>
                      <a:r>
                        <a:rPr lang="en-AU" sz="1400"/>
                        <a:t>Post Change Support and 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9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690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Communication - Scenarios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5142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I4.1 RDP Session timeout – Scope Definition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2818A85C-43EC-C651-505D-D24858297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18181"/>
              </p:ext>
            </p:extLst>
          </p:nvPr>
        </p:nvGraphicFramePr>
        <p:xfrm>
          <a:off x="380999" y="1003082"/>
          <a:ext cx="5642775" cy="29248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80925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015388">
                  <a:extLst>
                    <a:ext uri="{9D8B030D-6E8A-4147-A177-3AD203B41FA5}">
                      <a16:colId xmlns:a16="http://schemas.microsoft.com/office/drawing/2014/main" val="42437240"/>
                    </a:ext>
                  </a:extLst>
                </a:gridCol>
                <a:gridCol w="1746462">
                  <a:extLst>
                    <a:ext uri="{9D8B030D-6E8A-4147-A177-3AD203B41FA5}">
                      <a16:colId xmlns:a16="http://schemas.microsoft.com/office/drawing/2014/main" val="2038555110"/>
                    </a:ext>
                  </a:extLst>
                </a:gridCol>
              </a:tblGrid>
              <a:tr h="868089">
                <a:tc>
                  <a:txBody>
                    <a:bodyPr/>
                    <a:lstStyle/>
                    <a:p>
                      <a:r>
                        <a:rPr lang="en-AU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Servers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868089">
                <a:tc>
                  <a:txBody>
                    <a:bodyPr/>
                    <a:lstStyle/>
                    <a:p>
                      <a:r>
                        <a:rPr lang="en-US" dirty="0"/>
                        <a:t>Windows Server 2016 and older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In-Scope for RDP Session timeout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112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Windows Servers 2019,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Out-Scope for RDP Session timeout</a:t>
                      </a:r>
                      <a:r>
                        <a:rPr lang="en-AU" dirty="0">
                          <a:highlight>
                            <a:srgbClr val="FFFF00"/>
                          </a:highlight>
                        </a:rPr>
                        <a:t>(TBC) </a:t>
                      </a:r>
                    </a:p>
                    <a:p>
                      <a:pPr algn="ctr"/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2995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5200EE-8486-4C0B-98C8-7B96C2CD5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26632"/>
              </p:ext>
            </p:extLst>
          </p:nvPr>
        </p:nvGraphicFramePr>
        <p:xfrm>
          <a:off x="7628844" y="1003082"/>
          <a:ext cx="3991654" cy="34360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4370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347284">
                  <a:extLst>
                    <a:ext uri="{9D8B030D-6E8A-4147-A177-3AD203B41FA5}">
                      <a16:colId xmlns:a16="http://schemas.microsoft.com/office/drawing/2014/main" val="860925027"/>
                    </a:ext>
                  </a:extLst>
                </a:gridCol>
              </a:tblGrid>
              <a:tr h="493891">
                <a:tc>
                  <a:txBody>
                    <a:bodyPr/>
                    <a:lstStyle/>
                    <a:p>
                      <a:r>
                        <a:rPr lang="en-AU"/>
                        <a:t>Pilot selection 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Criticality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Level 5-6 for Non-Prod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  <a:p>
                      <a:pPr marL="342900" indent="-342900">
                        <a:buAutoNum type="arabicPeriod"/>
                      </a:pP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8036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dirty="0"/>
                        <a:t>APAC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4525"/>
                  </a:ext>
                </a:extLst>
              </a:tr>
              <a:tr h="8036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PCN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dirty="0"/>
                        <a:t>PCN servers are excluded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3463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2D4382-8966-C9A0-BB96-326463A9B9DF}"/>
              </a:ext>
            </a:extLst>
          </p:cNvPr>
          <p:cNvSpPr txBox="1"/>
          <p:nvPr/>
        </p:nvSpPr>
        <p:spPr>
          <a:xfrm>
            <a:off x="6267541" y="5160476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Based on selection criteria 65 Pilot servers </a:t>
            </a:r>
            <a:r>
              <a:rPr lang="en-AU"/>
              <a:t>are pre-selected </a:t>
            </a:r>
            <a:r>
              <a:rPr lang="en-AU" dirty="0"/>
              <a:t>(see attachments).</a:t>
            </a:r>
          </a:p>
        </p:txBody>
      </p:sp>
    </p:spTree>
    <p:extLst>
      <p:ext uri="{BB962C8B-B14F-4D97-AF65-F5344CB8AC3E}">
        <p14:creationId xmlns:p14="http://schemas.microsoft.com/office/powerpoint/2010/main" val="24932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RACI Matrix (to be updated)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E35D40-F363-C027-95FC-A662B505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83399"/>
              </p:ext>
            </p:extLst>
          </p:nvPr>
        </p:nvGraphicFramePr>
        <p:xfrm>
          <a:off x="381000" y="1219200"/>
          <a:ext cx="11130160" cy="3093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40533">
                  <a:extLst>
                    <a:ext uri="{9D8B030D-6E8A-4147-A177-3AD203B41FA5}">
                      <a16:colId xmlns:a16="http://schemas.microsoft.com/office/drawing/2014/main" val="2027331975"/>
                    </a:ext>
                  </a:extLst>
                </a:gridCol>
                <a:gridCol w="1034715">
                  <a:extLst>
                    <a:ext uri="{9D8B030D-6E8A-4147-A177-3AD203B41FA5}">
                      <a16:colId xmlns:a16="http://schemas.microsoft.com/office/drawing/2014/main" val="321470422"/>
                    </a:ext>
                  </a:extLst>
                </a:gridCol>
                <a:gridCol w="1315452">
                  <a:extLst>
                    <a:ext uri="{9D8B030D-6E8A-4147-A177-3AD203B41FA5}">
                      <a16:colId xmlns:a16="http://schemas.microsoft.com/office/drawing/2014/main" val="244835461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3843269410"/>
                    </a:ext>
                  </a:extLst>
                </a:gridCol>
                <a:gridCol w="1788135">
                  <a:extLst>
                    <a:ext uri="{9D8B030D-6E8A-4147-A177-3AD203B41FA5}">
                      <a16:colId xmlns:a16="http://schemas.microsoft.com/office/drawing/2014/main" val="3997362660"/>
                    </a:ext>
                  </a:extLst>
                </a:gridCol>
                <a:gridCol w="1323472">
                  <a:extLst>
                    <a:ext uri="{9D8B030D-6E8A-4147-A177-3AD203B41FA5}">
                      <a16:colId xmlns:a16="http://schemas.microsoft.com/office/drawing/2014/main" val="1527375523"/>
                    </a:ext>
                  </a:extLst>
                </a:gridCol>
              </a:tblGrid>
              <a:tr h="7082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Activity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Avanade team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Application owner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Server owner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Rio Tinto Security  team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Ansible team</a:t>
                      </a:r>
                      <a:endParaRPr lang="en-AU" sz="18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475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Inform Application/Server Owners about vulnerability present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R, A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 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3322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Conduct Technical and Impact assessment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0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Initiate Change Request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8072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Run remediation on the server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48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Perform System integration testing (SIT) 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6643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Perform rollback if SIT failed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5423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Mark server as remediated for this vulnerability if SIT is successful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R, A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 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 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3139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46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Tracker (sample data)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65517"/>
              </p:ext>
            </p:extLst>
          </p:nvPr>
        </p:nvGraphicFramePr>
        <p:xfrm>
          <a:off x="1157176" y="1376314"/>
          <a:ext cx="8087489" cy="283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4630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189620947"/>
                    </a:ext>
                  </a:extLst>
                </a:gridCol>
                <a:gridCol w="1711354">
                  <a:extLst>
                    <a:ext uri="{9D8B030D-6E8A-4147-A177-3AD203B41FA5}">
                      <a16:colId xmlns:a16="http://schemas.microsoft.com/office/drawing/2014/main" val="3951712096"/>
                    </a:ext>
                  </a:extLst>
                </a:gridCol>
                <a:gridCol w="226502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1333847">
                  <a:extLst>
                    <a:ext uri="{9D8B030D-6E8A-4147-A177-3AD203B41FA5}">
                      <a16:colId xmlns:a16="http://schemas.microsoft.com/office/drawing/2014/main" val="420778884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r>
                        <a:rPr lang="en-AU" sz="2000"/>
                        <a:t>Change#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561692">
                <a:tc>
                  <a:txBody>
                    <a:bodyPr/>
                    <a:lstStyle/>
                    <a:p>
                      <a:r>
                        <a:rPr lang="en-AU"/>
                        <a:t>CRXXXX1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4-Aug-22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Scheduled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604270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Waiting for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2258C8-6C3A-53EB-9186-4F244136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85768"/>
              </p:ext>
            </p:extLst>
          </p:nvPr>
        </p:nvGraphicFramePr>
        <p:xfrm>
          <a:off x="3733102" y="4750167"/>
          <a:ext cx="3459549" cy="1097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1490">
                  <a:extLst>
                    <a:ext uri="{9D8B030D-6E8A-4147-A177-3AD203B41FA5}">
                      <a16:colId xmlns:a16="http://schemas.microsoft.com/office/drawing/2014/main" val="860285425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437243603"/>
                    </a:ext>
                  </a:extLst>
                </a:gridCol>
              </a:tblGrid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Vulnerability Fixed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6354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Scheduled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73929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Waiting for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6553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0E6601-D796-4960-1750-63D184C62F26}"/>
              </a:ext>
            </a:extLst>
          </p:cNvPr>
          <p:cNvSpPr/>
          <p:nvPr/>
        </p:nvSpPr>
        <p:spPr>
          <a:xfrm>
            <a:off x="9756559" y="781235"/>
            <a:ext cx="2237173" cy="12162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r"/>
            <a:r>
              <a:rPr lang="en-AU" sz="1200"/>
              <a:t>Total = xx </a:t>
            </a:r>
          </a:p>
          <a:p>
            <a:pPr algn="r"/>
            <a:r>
              <a:rPr lang="en-AU" sz="1200"/>
              <a:t>Enterprise Rollout= xx</a:t>
            </a:r>
          </a:p>
          <a:p>
            <a:pPr algn="r"/>
            <a:r>
              <a:rPr lang="en-AU" sz="1200"/>
              <a:t>Pilot  Size= 50</a:t>
            </a:r>
          </a:p>
        </p:txBody>
      </p:sp>
    </p:spTree>
    <p:extLst>
      <p:ext uri="{BB962C8B-B14F-4D97-AF65-F5344CB8AC3E}">
        <p14:creationId xmlns:p14="http://schemas.microsoft.com/office/powerpoint/2010/main" val="392046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65 Pilot Servers List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B1502B-E235-F603-80EC-7E835C610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02833"/>
              </p:ext>
            </p:extLst>
          </p:nvPr>
        </p:nvGraphicFramePr>
        <p:xfrm>
          <a:off x="381000" y="843378"/>
          <a:ext cx="10294400" cy="142784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105">
                  <a:extLst>
                    <a:ext uri="{9D8B030D-6E8A-4147-A177-3AD203B41FA5}">
                      <a16:colId xmlns:a16="http://schemas.microsoft.com/office/drawing/2014/main" val="1877866984"/>
                    </a:ext>
                  </a:extLst>
                </a:gridCol>
                <a:gridCol w="1509793">
                  <a:extLst>
                    <a:ext uri="{9D8B030D-6E8A-4147-A177-3AD203B41FA5}">
                      <a16:colId xmlns:a16="http://schemas.microsoft.com/office/drawing/2014/main" val="3819856125"/>
                    </a:ext>
                  </a:extLst>
                </a:gridCol>
                <a:gridCol w="1050449">
                  <a:extLst>
                    <a:ext uri="{9D8B030D-6E8A-4147-A177-3AD203B41FA5}">
                      <a16:colId xmlns:a16="http://schemas.microsoft.com/office/drawing/2014/main" val="2700461763"/>
                    </a:ext>
                  </a:extLst>
                </a:gridCol>
                <a:gridCol w="760006">
                  <a:extLst>
                    <a:ext uri="{9D8B030D-6E8A-4147-A177-3AD203B41FA5}">
                      <a16:colId xmlns:a16="http://schemas.microsoft.com/office/drawing/2014/main" val="3769129393"/>
                    </a:ext>
                  </a:extLst>
                </a:gridCol>
                <a:gridCol w="1700074">
                  <a:extLst>
                    <a:ext uri="{9D8B030D-6E8A-4147-A177-3AD203B41FA5}">
                      <a16:colId xmlns:a16="http://schemas.microsoft.com/office/drawing/2014/main" val="528122720"/>
                    </a:ext>
                  </a:extLst>
                </a:gridCol>
                <a:gridCol w="3271422">
                  <a:extLst>
                    <a:ext uri="{9D8B030D-6E8A-4147-A177-3AD203B41FA5}">
                      <a16:colId xmlns:a16="http://schemas.microsoft.com/office/drawing/2014/main" val="94284716"/>
                    </a:ext>
                  </a:extLst>
                </a:gridCol>
                <a:gridCol w="896644">
                  <a:extLst>
                    <a:ext uri="{9D8B030D-6E8A-4147-A177-3AD203B41FA5}">
                      <a16:colId xmlns:a16="http://schemas.microsoft.com/office/drawing/2014/main" val="2761434446"/>
                    </a:ext>
                  </a:extLst>
                </a:gridCol>
                <a:gridCol w="514907">
                  <a:extLst>
                    <a:ext uri="{9D8B030D-6E8A-4147-A177-3AD203B41FA5}">
                      <a16:colId xmlns:a16="http://schemas.microsoft.com/office/drawing/2014/main" val="962011051"/>
                    </a:ext>
                  </a:extLst>
                </a:gridCol>
              </a:tblGrid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Region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Name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Status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Criticality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Owner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Pilot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901558701"/>
                  </a:ext>
                </a:extLst>
              </a:tr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AUGOVIIS1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Kueh, Chia (Julian) (IST)</a:t>
                      </a:r>
                      <a:b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Brad Dore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Brad Dore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672117491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AUSYDAPD129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Dunster, Alex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Lily Fortin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Francois Lacombe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Description: New server required to host the Rio Tinto Group Risk Finance Website.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Lily Fortin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Secondary contact: Francois Lacombe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Goswami, Chayan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4721233"/>
                  </a:ext>
                </a:extLst>
              </a:tr>
              <a:tr h="105676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AUSYDAPD31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Brook, John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Snow - Dev app Server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SME: J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ohn Brook.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Dommeti, Tarun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685705819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AUSYDSQLD35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Dunster, Alex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K2 Development SQL Server.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 not supported by Operations. Self-supported by BU.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alerting. Server self-supported by BU, not supported by Ops.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694855709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AUWEIAPD2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Kapic, Dzevad (IST-PAXUS)/Goody, Scott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Tony Keehn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 AF and PI Vision Test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Tony Keehn (IST)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Secondary Contact: Scott Goody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503815978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AUBBYAPCQLK1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Test Server - Role: Qlik replicate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063372522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AUBBYSQLC10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Test Server - Role: SSIS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053433318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AUBBYSQLC6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Test Server - Role: ODS / SSIS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587784557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AUBBYSQLC7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Test Server - Role: SSIS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Dore, Brad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505433298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AUBBYSQLC8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Test Server - Role: Data Mart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155890455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AUBBYSQLD6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Dev Server - Role: ODS / SSIS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754417490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AUBBYSQLD7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Dev Server - Role: SSIS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005330991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AUBBYSQLD8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Dev Server - Role: Data Mart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Goldfinch, Paul (RTA BBA)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608273921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AUBNEAPD100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Upadhya, Aravind (IST-ACCENTURE)/  Stewart, Sean </a:t>
                      </a:r>
                    </a:p>
                  </a:txBody>
                  <a:tcPr marL="5443" marR="5443" marT="54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server is built on a Dell Desktop and getting managed by local site people. For more information Stewart, Sean (PACE) &lt;Sean.Stewart@riotinto.com&gt; can be contacted. IST server team does not have any support scope for this system.</a:t>
                      </a:r>
                    </a:p>
                  </a:txBody>
                  <a:tcPr marL="5443" marR="5443" marT="5443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Dunbar, Paul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245512978"/>
                  </a:ext>
                </a:extLst>
              </a:tr>
              <a:tr h="105676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AUBNEAPD28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 Henderson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of the follow-me printing suite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 Carl Henderson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Dommeti, Tarun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453591262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AUBNEEXMB10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Henderson, Carl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Henderson, Carl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Jothiramalingam, Rajasekar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982784580"/>
                  </a:ext>
                </a:extLst>
              </a:tr>
              <a:tr h="105676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AUBNEPRTD1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Owner: Carl Hendersen Troy Tucker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print server - part of the 'follow me printing' suite of servers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Owner: Carl Hendersen Troy Tucker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Dommeti, Tarun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965805749"/>
                  </a:ext>
                </a:extLst>
              </a:tr>
              <a:tr h="239759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AUBNEVSD17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Bhowmik, Monojit (IST-ACCENTURE)</a:t>
                      </a:r>
                    </a:p>
                  </a:txBody>
                  <a:tcPr marL="5443" marR="5443" marT="54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Role: Virtual Host for Global SCCM Team Testing and development of SCCM. 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Owner: Olivier Loess   for Iain Fairbairn- Global SCCM Team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Original Server was a Dell Physical Server (DRAC: 10.123.16.66), but that server crashed and IS&amp;T Server Team has built a VMWare VM, under CR CHG0098731.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VM is hosted in "Brisbane AAPT RTIO Cluster".</a:t>
                      </a:r>
                    </a:p>
                  </a:txBody>
                  <a:tcPr marL="5443" marR="5443" marT="5443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Dunbar, Paul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616487448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AUBOYSQLC8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Test Server - Role: ODP Data Mart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Dore, Brad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530816484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AUBOYSQLD8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Dev Server - Role: ODP Datamart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Dore, Brad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152384065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AUDPRAPD7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 Ei Phyu Lwin and Luka Vranjkovic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Ramsys Non Production Server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 Ei Phyu Lwin and Luka Vranjkovic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Support provided by Mermec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005106519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AUGOVBUCVR1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DRP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 : Moore, Derek (RTAGove)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 : Moore, Derek (RTAGove)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Servers is part of the CommVault backups.  AUGOVBUCVR1 is  the redundant server AUGOVBUCV1 is the primary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833103812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AUGOVSQLD5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perations Data Platform (ODP) - Dev Server - Role: ODS/SSIS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713984248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AUGOVSQLD6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 Data Platform (ODP) - Dev Server - Role: Dmart SQL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Contacts: Geoff Wait, Vidya Thorby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Contacts: Garry Dixon, Anjana Sathyan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321879238"/>
                  </a:ext>
                </a:extLst>
              </a:tr>
              <a:tr h="17271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AUMELAPD76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Shaun Davis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Role / Applications: Bentley Application Server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Shaun Davis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of the TEST EDM (Engineering Data Management) platform based on the Bentley suite of products.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Hosts commercially sensitive data.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Dommeti, Tarun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218074585"/>
                  </a:ext>
                </a:extLst>
              </a:tr>
              <a:tr h="189478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AUMELSQLD59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:Shaun Davis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Role / Applications: Bentley SQL Server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:Shaun Davis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Name: T&amp;I Projects Delivery - Rajesh Sharma, Adam West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of the TEST EDM (Engineering Data Management) platform based on the Bentley suite of products.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Dommeti, Tarun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968537735"/>
                  </a:ext>
                </a:extLst>
              </a:tr>
              <a:tr h="3068002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AUMELWEBD51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:Shaun Davis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Role / Applications: Bently Web Server / Revs Bigscreen development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Name: T&amp;I Projects Delivery - Rajesh Sharma, Shaun Davis, Adam West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:Shaun Davis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Name: RTIO Peter Zahos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Hosts commercially sensitive data.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of the TEST EDM (Engineering Data Management) platform based on the Bentley suite of products.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Dommeti, Tarun (IST-ACCENTURE)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069162060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AUPERAPD111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Sandpit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 /Dakhane,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Riebau, Ben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Sandpit VM for ETG which is part of RISE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Contact: Riebau, Ben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CFlex Movement Planner Server &amp; used by CFlex Electronic Train Graph Project.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146258152"/>
                  </a:ext>
                </a:extLst>
              </a:tr>
              <a:tr h="2062385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AUPERAPD118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Kitson, Gregg (RTIO)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Contact: Riebau, Ben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Contact: APAC Servers and Storage.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Kitson, Gregg (RTIO) </a:t>
                      </a: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&lt;Gregg.Kitson@riotinto.com&gt;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VM for ETG which is part of RISE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CFlex Movement Planner Server &amp; used by CFlex Electronic Train Graph Project.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242748128"/>
                  </a:ext>
                </a:extLst>
              </a:tr>
              <a:tr h="373841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AUPERAPD126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Milan,Pareek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mathew,rundle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Built under Demand DMND0270407 CHG0177370 INC3150815 RITM3480171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  Milan.Pareek@riotinto.com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Application name associated with this server :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 processing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NO backup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Primary contact for severe reboot approval.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Milan Pareek -milan.pareek@riotinto.com / 0435281021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milan.pareek@riotinto.com and mathew.rundle@riotinto.com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442951557"/>
                  </a:ext>
                </a:extLst>
              </a:tr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AUPERAPD127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487400771"/>
                  </a:ext>
                </a:extLst>
              </a:tr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AUPERAPD128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35584852"/>
                  </a:ext>
                </a:extLst>
              </a:tr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AUPERAPD132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722214581"/>
                  </a:ext>
                </a:extLst>
              </a:tr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AUPERAPD133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321128987"/>
                  </a:ext>
                </a:extLst>
              </a:tr>
              <a:tr h="105676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AUPERAPD134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douglas,bellworth 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trevor,gillmor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DMND0271755 CHG0184611 RITM3999455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</a:t>
                      </a: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douglas.bellworth, trevor.gillmor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0455239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AUPERAPD137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 Firth, Gary Pyke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 request from Firth, Chris (IST)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details. Chris Firth, Gary Pyke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Primary contact for severe reboot approval.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433559681"/>
                  </a:ext>
                </a:extLst>
              </a:tr>
              <a:tr h="79992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AUPERAPD138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DEV\Test Server Production Predictions and Evalution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577535412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AUPERAPD153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 Lie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milan,pareek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mathew,rundle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Advanced Planning System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Dev/Test Application Server 1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Contact: Daniel Lie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milan.pareek@riotinto.com and mathew.rundle@riotinto.com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823490285"/>
                  </a:ext>
                </a:extLst>
              </a:tr>
              <a:tr h="122437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AUPERAPD154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Stubbs, David (RTIO)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Cairns, Bryce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Advanced Planning System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Application Server 2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Stubbs, David (RTIO) &lt;David.Stubbs@riotinto.com&gt;/ Cairns, Bryce (IST)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748872154"/>
                  </a:ext>
                </a:extLst>
              </a:tr>
              <a:tr h="4408825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AUPERAPD162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Johnson 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Paul Craine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Albis Durand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Trimble 4D Test Server and SQL Database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server will host the Trimble 4D application, which monitors the stability of the slopes in the pit and send alerts to users if a risk of failure is detected.   This is the Test Environment for Trimble 4D.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 Owner: Mark Piercy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Contact: Albis Durand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has been requested that theT4D Servers should have Paul Craine's name as the business owner of the server. Paul Craine is Mark Johnson's (current owner) superintendent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 Requestor: Mark Johnson to Requestor: Paul Craine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865221478"/>
                  </a:ext>
                </a:extLst>
              </a:tr>
              <a:tr h="105676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AUPERAPD164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Pre-Production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Trepp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Clare Offner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Commissined under DMND0240916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Beau Trepp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Application: Clare Offner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850240113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AUPERAPD165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Pre-Production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Trepp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Clare Offner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Commissined under DMND0240916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contact: Beau Trepp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Application: Clare Offner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009429981"/>
                  </a:ext>
                </a:extLst>
              </a:tr>
              <a:tr h="390601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AUPERAPD167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Pre-Production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Shaune Mucaj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Beau Trepp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Bridge Book [RTIO]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 - This server will run automated scripts for other production servers.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server will act as a service worker for Bridgebook and a number of future applications that we are planning to migrate.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segegates task that consumes higher resources (such as scripts, syncing, etc.) from the Production server which will affect other production services.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-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Shaune Mucaj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Alternate Contact -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Trepp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Bridge Book [RTIO]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27922427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AUPERAPD171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the Aquire test/dev application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: Tim Ballinger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Green, Rob Bradbury, Daniel Pollock , Herbert Freytag, Matthew Fleming, John Usher, David Kucsai, Stephen Hall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977210960"/>
                  </a:ext>
                </a:extLst>
              </a:tr>
              <a:tr h="2062385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AUPERAPD172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Gupta, Goldy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VBOC development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Commissioned under DMND0240916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Gupta, Goldy (IST) &lt;Goldy.Gupta@riotinto.com&gt;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Application: Bengani, Kritika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(Originaly provisioned as RTIO Inflight V5 Development environment, retasked for VBOC)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621009839"/>
                  </a:ext>
                </a:extLst>
              </a:tr>
              <a:tr h="5713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AUPERAPD178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will be "kyle.mcdonald@riotinto.com"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601202661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AUPERAPD191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M2S test\build server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757026377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richard.tucker3@riotinto.com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for Ansible project team, PRC381, contact richard.tucker3@riotinto.com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10178707"/>
                  </a:ext>
                </a:extLst>
              </a:tr>
              <a:tr h="72156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AUPERAPD203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Ballinger, Tim (RTIO)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Ballinger, Tim (RTIO)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&lt;Tim.Ballinger@riotinto.com&gt;.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551964889"/>
                  </a:ext>
                </a:extLst>
              </a:tr>
              <a:tr h="733262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AUPERAPD208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DMND0272563 CHG0191151 RITM4468458 - DEV/PROD environment for RTIO Proof of Presence app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286587366"/>
                  </a:ext>
                </a:extLst>
              </a:tr>
              <a:tr h="239759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AUPERAPD212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Clark, Amanda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Secindary contact persons : Sandagsuren Batbayar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ServiceNow MID Server - Used by ServiceNow Discovery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DMND0273660 CHG0201833 RITM5046141 - Build Server - &lt;AUPERAPD212&gt;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contact person : Clark, Amanda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Secindary contact persons : Sandagsuren Batbayar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Hosting location : AU-PER-BENTLEY-5WATTPL-DATACENTRE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: ServiceNow DEV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626341459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AUPERAPD227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owner - George.Lim2@riotinto.com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11871828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AUPERAPD228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(IST)/Application owner - George.Lim2@riotinto.com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owner - George.Lim2@riotinto.com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165964175"/>
                  </a:ext>
                </a:extLst>
              </a:tr>
              <a:tr h="5713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AUPERAPD260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725623078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AUPERAPD261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384255589"/>
                  </a:ext>
                </a:extLst>
              </a:tr>
              <a:tr h="17271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AUPERAPD71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Custodian: Deepa Balakrishnan, Mark Kinner, Mark Podmore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Perth TPPS Scheduler for Dev / Test of Production Server AUTPRAP5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Custodian: Deepa Balakrishnan, Mark Kinner, Mark Podmore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 Up to Tape DR Tier 6, No alerting requirements.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529920789"/>
                  </a:ext>
                </a:extLst>
              </a:tr>
              <a:tr h="390601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AUPERAPD78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Pre-Production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Shaune Mucaj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Trepp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Bridge Book [RTIO]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 - This server will run automated scripts for other production servers.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server will act as a service worker for Bridgebook and a number of future applications that we are planning to migrate.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segegates task that consumes higher resources (such as scripts, syncing, etc.) from the Production server which will affect other production services.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- Shaune Mucaj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Alternate Contact - Beau Trepp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- Bridge Book [RTIO]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Trepp, Beau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646628982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AUPERAPD79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(IST)/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Bryce Cairns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Rail AP VM - Most likely Digital Brake Test Certificate (DBTC). - Dev Server.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Owners: Bryce Cairns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009110314"/>
                  </a:ext>
                </a:extLst>
              </a:tr>
              <a:tr h="407361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AUPERAPD86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Pre-Production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Angelina Leong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Kenneth Chia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Commissined under DMND0274309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development server  is for IOPS remediation Team  for fixing IOPS  related application 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POC - Deepa Balakrishnan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Requestor Name Angelina Leong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Requestor Email angelina.leong@riotinto.com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Authorising Cost Centre 30062012OH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Angelina Leong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Alternate Contact Kenneth Chia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Existing RTTMS Primary Application CI to be linked RT PROJECTS - PRISMG2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771336855"/>
                  </a:ext>
                </a:extLst>
              </a:tr>
              <a:tr h="256519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AUPERAPD94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Custodians - Stephen Sakharov - Tracy Hagen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Slavik, Martin (RTIO)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:Albis Durand; Hagan, Tracy (RTIO)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 Server for testing of prod instance on AUPERAP94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ARCGIS - ER Mapper - GeoSAMBA Application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Custodians - Stephen Sakharov - Tracy Hagen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Slavik, Martin (RTIO)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59912628"/>
                  </a:ext>
                </a:extLst>
              </a:tr>
              <a:tr h="3068002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AUPERAPDR171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 Ballinger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Green, Rob Bradbury, Daniel Pollock , Herbert Freytag, Matthew Fleming, John Usher, David Kucsai, Stephen Hall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the Aquire test/dev application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: Tim Ballinger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Green, Rob Bradbury, Daniel Pollock , Herbert Freytag, Matthew Fleming, John Usher, David Kucsai, Stephen Hall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a clone server for AUPERAPD171.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283433152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AUPERWEBD11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Gao, Hans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Hoey, Sean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Gao, Hans (IST) &lt;Hans.Gao@riotinto.com&gt;; Hoey, Sean (IST) &lt;Sean.Hoey@riotinto.com&gt;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Operational Strategy Reporting Platform - oCIO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 web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Backed up via SMVI and agent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421974715"/>
                  </a:ext>
                </a:extLst>
              </a:tr>
              <a:tr h="239759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AUPERWEBD12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Gao, Hans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Hoey, Sean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Operational Strategy Reporting Platform - oCIO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Gao, Hans (IST) &lt;Hans.Gao@riotinto.com&gt;; Hoey, Sean (IST) &lt;Sean.Hoey@riotinto.com&gt;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 Web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Backed up via SMVI and nbu agent.  SQL DB backed up via maint plans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Renamed from AUPERSQLD33.corp.riotinto.org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509711543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SBSCPDM10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Vergados, Peter (RTCMI) /Ranjay Dakhane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Documentum IODMS Test Index Server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876681506"/>
                  </a:ext>
                </a:extLst>
              </a:tr>
              <a:tr h="72156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APAC-W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ZARCBSQLDR1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RBM Weighbridge DR and QA Database Server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Sibanda, Elexander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602112654"/>
                  </a:ext>
                </a:extLst>
              </a:tr>
              <a:tr h="761831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856330864"/>
                  </a:ext>
                </a:extLst>
              </a:tr>
              <a:tr h="390601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Shaune Mucaj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Beau Trepp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Bridge Book [RTIO]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 - This server will run automated scripts for other production servers.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server will act as a service worker for Bridgebook and a number of future applications that we are planning to migrate.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segegates task that consumes higher resources (such as scripts, syncing, etc.) from the Production server which will affect other production services.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-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Shaune Mucaj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Alternate Contact -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Trepp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Bridge Book [RTIO]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370821265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the Aquire test/dev application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: Tim Ballinger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Green, Rob Bradbury, Daniel Pollock , Herbert Freytag, Matthew Fleming, John Usher, David Kucsai, Stephen Hall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534449784"/>
                  </a:ext>
                </a:extLst>
              </a:tr>
              <a:tr h="2062385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Gupta, Goldy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VBOC development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Commissioned under DMND0240916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Gupta, Goldy (IST) &lt;Goldy.Gupta@riotinto.com&gt;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Application: Bengani, Kritika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(Originaly provisioned as RTIO Inflight V5 Development environment, retasked for VBOC)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690262641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will be "kyle.mcdonald@riotinto.com"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121908590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M2S test\build server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540359780"/>
                  </a:ext>
                </a:extLst>
              </a:tr>
              <a:tr h="5713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richard.tucker3@riotinto.com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for Ansible project team, PRC381, contact richard.tucker3@riotinto.com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404376946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4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Ballinger, Tim (RTIO)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TFS2012 Staging/Test server as part of migration from RIOPERAPD16 (TFS2008) to AUPERAPF195 (TFS2019) migration.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is temporary and will be decommissioned post-migration.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017122415"/>
                  </a:ext>
                </a:extLst>
              </a:tr>
              <a:tr h="76183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Ballinger, Tim (RTIO)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Ballinger, Tim (RTIO)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&lt;Tim.Ballinger@riotinto.com&gt;.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69859480"/>
                  </a:ext>
                </a:extLst>
              </a:tr>
              <a:tr h="76183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DMND0272563 CHG0191151 RITM4468458 - DEV/PROD environment for RTIO Proof of Presence app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783588479"/>
                  </a:ext>
                </a:extLst>
              </a:tr>
              <a:tr h="239759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Clark, Amanda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Secindary contact persons : Sandagsuren Batbayar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ServiceNow MID Server - Used by ServiceNow Discovery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DMND0273660 CHG0201833 RITM5046141 - Build Server - &lt;AUPERAPD212&gt;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contact person : Clark, Amanda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Secindary contact persons : Sandagsuren Batbayar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Hosting location : AU-PER-BENTLEY-5WATTPL-DATACENTRE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: ServiceNow DEV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971224962"/>
                  </a:ext>
                </a:extLst>
              </a:tr>
              <a:tr h="133320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owner - George.Lim2@riotinto.com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538228512"/>
                  </a:ext>
                </a:extLst>
              </a:tr>
              <a:tr h="13919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(IST)/Application owner - George.Lim2@riotinto.com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owner - George.Lim2@riotinto.com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275304072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763470824"/>
                  </a:ext>
                </a:extLst>
              </a:tr>
              <a:tr h="55396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455417210"/>
                  </a:ext>
                </a:extLst>
              </a:tr>
              <a:tr h="17271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Custodian: Deepa Balakrishnan, Mark Kinner, Mark Podmore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Perth TPPS Scheduler for Dev / Test of Production Server AUTPRAP5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Custodian: Deepa Balakrishnan, Mark Kinner, Mark Podmore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 Up to Tape DR Tier 6, No alerting requirements.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852052025"/>
                  </a:ext>
                </a:extLst>
              </a:tr>
              <a:tr h="390601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Shaune Mucaj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Trepp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Bridge Book [RTIO]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 - This server will run automated scripts for other production servers.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server will act as a service worker for Bridgebook and a number of future applications that we are planning to migrate.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segegates task that consumes higher resources (such as scripts, syncing, etc.) from the Production server which will affect other production services.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- Shaune Mucaj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Alternate Contact - Beau Trepp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- Bridge Book [RTIO]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Trepp, Beau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663307442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(IST)/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Bryce Cairns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Rail AP VM - Most likely Digital Brake Test Certificate (DBTC). - Dev Server.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Owners: Bryce Cairns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544635280"/>
                  </a:ext>
                </a:extLst>
              </a:tr>
              <a:tr h="4073619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Angelina Leong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Kenneth Chia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Commissined under DMND0274309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development server  is for IOPS remediation Team  for fixing IOPS  related application 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POC - Deepa Balakrishnan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Requestor Name Angelina Leong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Requestor Email angelina.leong@riotinto.com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Authorising Cost Centre 30062012OH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Contact Angelina Leong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Application Alternate Contact Kenneth Chia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Existing RTTMS Primary Application CI to be linked RT PROJECTS - PRISMG2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151972052"/>
                  </a:ext>
                </a:extLst>
              </a:tr>
              <a:tr h="256519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Custodians - Stephen Sakharov - Tracy Hagen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Slavik, Martin (RTIO)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:Albis Durand; Hagan, Tracy (RTIO)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 Server for testing of prod instance on AUPERAP94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ARCGIS - ER Mapper - GeoSAMBA Application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Custodians - Stephen Sakharov - Tracy Hagen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Slavik, Martin (RTIO)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993652762"/>
                  </a:ext>
                </a:extLst>
              </a:tr>
              <a:tr h="3068002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5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 Ballinger</a:t>
                      </a:r>
                      <a:b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Green, Rob Bradbury, Daniel Pollock , Herbert Freytag, Matthew Fleming, John Usher, David Kucsai, Stephen Hall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the Aquire test/dev application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 Owner : Tim Ballinger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Green, Rob Bradbury, Daniel Pollock , Herbert Freytag, Matthew Fleming, John Usher, David Kucsai, Stephen Hall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a clone server for AUPERAPD171.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3374150607"/>
                  </a:ext>
                </a:extLst>
              </a:tr>
              <a:tr h="155957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Gao, Hans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Hoey, Sean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Gao, Hans (IST) &lt;Hans.Gao@riotinto.com&gt;; Hoey, Sean (IST) &lt;Sean.Hoey@riotinto.com&gt;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Operational Strategy Reporting Platform - oCIO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 web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Backed up via SMVI and agent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4284214535"/>
                  </a:ext>
                </a:extLst>
              </a:tr>
              <a:tr h="239759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Gao, Hans (IST)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Hoey, Sean (IST) 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Operational Strategy Reporting Platform - oCIO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: Gao, Hans (IST) &lt;Hans.Gao@riotinto.com&gt;; Hoey, Sean (IST) &lt;Sean.Hoey@riotinto.com&gt;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 Web Server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Backed up via SMVI and nbu agent.  SQL DB backed up via maint plans</a:t>
                      </a:r>
                      <a:b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Renamed from AUPERSQLD33.corp.riotinto.org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657600367"/>
                  </a:ext>
                </a:extLst>
              </a:tr>
              <a:tr h="889166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Vergados, Peter (RTCMI) /Ranjay Dakhane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Documentum IODMS Test Index Server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435804727"/>
                  </a:ext>
                </a:extLst>
              </a:tr>
              <a:tr h="17271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4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Maden Radhakrishnan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need this server temporarily for 3-6 months. This server will act as Assessment and Migration box, for the Home Drive to OneDrive  migration project.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Contact Maden Radhakrishnan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Secondary Contact Praveen Krishna Shetty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Hamel, Frederick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236238169"/>
                  </a:ext>
                </a:extLst>
              </a:tr>
              <a:tr h="72156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6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Dakhane, Ranjay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RBM Weighbridge DR and QA Database Server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Sibanda, Elexander (IST)</a:t>
                      </a: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513341793"/>
                  </a:ext>
                </a:extLst>
              </a:tr>
              <a:tr h="218754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anchor="b"/>
                </a:tc>
                <a:extLst>
                  <a:ext uri="{0D108BD9-81ED-4DB2-BD59-A6C34878D82A}">
                    <a16:rowId xmlns:a16="http://schemas.microsoft.com/office/drawing/2014/main" val="108817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50022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frizKYGKcpgVVI28ved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_2019" id="{F40E4053-D93C-8B4C-ABB0-355E77D9BF60}" vid="{7BE3C35A-BAB7-344E-84DB-4161C59859C6}"/>
    </a:ext>
  </a:extLst>
</a:theme>
</file>

<file path=ppt/theme/theme2.xml><?xml version="1.0" encoding="utf-8"?>
<a:theme xmlns:a="http://schemas.openxmlformats.org/drawingml/2006/main" name="1_Office Theme">
  <a:themeElements>
    <a:clrScheme name="CBA+Accenture purple">
      <a:dk1>
        <a:srgbClr val="000000"/>
      </a:dk1>
      <a:lt1>
        <a:srgbClr val="FFFFFF"/>
      </a:lt1>
      <a:dk2>
        <a:srgbClr val="595959"/>
      </a:dk2>
      <a:lt2>
        <a:srgbClr val="BEBEBE"/>
      </a:lt2>
      <a:accent1>
        <a:srgbClr val="FF9500"/>
      </a:accent1>
      <a:accent2>
        <a:srgbClr val="FFC100"/>
      </a:accent2>
      <a:accent3>
        <a:srgbClr val="FFD93A"/>
      </a:accent3>
      <a:accent4>
        <a:srgbClr val="A100FF"/>
      </a:accent4>
      <a:accent5>
        <a:srgbClr val="7500C0"/>
      </a:accent5>
      <a:accent6>
        <a:srgbClr val="460073"/>
      </a:accent6>
      <a:hlink>
        <a:srgbClr val="FFB600"/>
      </a:hlink>
      <a:folHlink>
        <a:srgbClr val="FFB600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4.xml><?xml version="1.0" encoding="utf-8"?>
<a:theme xmlns:a="http://schemas.openxmlformats.org/drawingml/2006/main" name="43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5.xml><?xml version="1.0" encoding="utf-8"?>
<a:theme xmlns:a="http://schemas.openxmlformats.org/drawingml/2006/main" name="42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E2B39043C7E40952DF1086CF29555" ma:contentTypeVersion="2" ma:contentTypeDescription="Create a new document." ma:contentTypeScope="" ma:versionID="91638fd2cef831b1a2274e6e0264d240">
  <xsd:schema xmlns:xsd="http://www.w3.org/2001/XMLSchema" xmlns:xs="http://www.w3.org/2001/XMLSchema" xmlns:p="http://schemas.microsoft.com/office/2006/metadata/properties" xmlns:ns2="a0a1764d-9f19-445a-8b95-79336f5e3332" targetNamespace="http://schemas.microsoft.com/office/2006/metadata/properties" ma:root="true" ma:fieldsID="bdd2b82fdbb59bc8cc1edb58933ecc59" ns2:_="">
    <xsd:import namespace="a0a1764d-9f19-445a-8b95-79336f5e33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1764d-9f19-445a-8b95-79336f5e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7A66EC-61B8-48EB-9312-43547FE385F8}">
  <ds:schemaRefs>
    <ds:schemaRef ds:uri="a0a1764d-9f19-445a-8b95-79336f5e33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FB9FAD-29D2-4ABD-B451-7F7D700C8D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8E0FA-7562-4859-A11C-420ACA25A119}">
  <ds:schemaRefs>
    <ds:schemaRef ds:uri="a0a1764d-9f19-445a-8b95-79336f5e3332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5491</Words>
  <Application>Microsoft Office PowerPoint</Application>
  <PresentationFormat>Widescreen</PresentationFormat>
  <Paragraphs>819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7" baseType="lpstr">
      <vt:lpstr>Arial</vt:lpstr>
      <vt:lpstr>Calibri</vt:lpstr>
      <vt:lpstr>Graphik</vt:lpstr>
      <vt:lpstr>Graphik Black</vt:lpstr>
      <vt:lpstr>Graphik Light</vt:lpstr>
      <vt:lpstr>Graphik Semibold</vt:lpstr>
      <vt:lpstr>Graphik-SemiboldItalic</vt:lpstr>
      <vt:lpstr>GT Sectra Fine Rg</vt:lpstr>
      <vt:lpstr>Segoe UI</vt:lpstr>
      <vt:lpstr>Segoe UI Light</vt:lpstr>
      <vt:lpstr>Segoe UI Semibold</vt:lpstr>
      <vt:lpstr>Segoe UI Semilight</vt:lpstr>
      <vt:lpstr>System Font</vt:lpstr>
      <vt:lpstr>1_Unrestricted</vt:lpstr>
      <vt:lpstr>1_Office Theme</vt:lpstr>
      <vt:lpstr>Hybrid Windows</vt:lpstr>
      <vt:lpstr>43_Hybrid Windows</vt:lpstr>
      <vt:lpstr>42_Hybrid Windows</vt:lpstr>
      <vt:lpstr>think-cell Slide</vt:lpstr>
      <vt:lpstr>PowerPoint Presentation</vt:lpstr>
      <vt:lpstr>Vulnerability I4.1 RDP Session timeout - Overview</vt:lpstr>
      <vt:lpstr>Remediation approach</vt:lpstr>
      <vt:lpstr>Communication - Scenarios</vt:lpstr>
      <vt:lpstr>Vulnerability I4.1 RDP Session timeout – Scope Definition</vt:lpstr>
      <vt:lpstr>RACI Matrix (to be updated)</vt:lpstr>
      <vt:lpstr>Tracker (sample data)</vt:lpstr>
      <vt:lpstr>65 Pilot Servers List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[Account Name, Sales Target $, Rev Growth %]</dc:title>
  <dc:subject/>
  <dc:creator>Lawrence Liang</dc:creator>
  <cp:keywords/>
  <dc:description/>
  <cp:lastModifiedBy>Alex Bondarenko</cp:lastModifiedBy>
  <cp:revision>1</cp:revision>
  <cp:lastPrinted>2021-07-26T23:22:19Z</cp:lastPrinted>
  <dcterms:created xsi:type="dcterms:W3CDTF">2020-06-29T05:59:53Z</dcterms:created>
  <dcterms:modified xsi:type="dcterms:W3CDTF">2022-08-10T03:30:05Z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2020-06-29T06:00:16Z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dab819fe-54ab-434a-9bdf-ea2b5825fcfb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0x010100DE1E2B39043C7E40952DF1086CF29555</vt:lpwstr>
  </property>
</Properties>
</file>